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40" r:id="rId2"/>
    <p:sldId id="321" r:id="rId3"/>
    <p:sldId id="269" r:id="rId4"/>
    <p:sldId id="341" r:id="rId5"/>
    <p:sldId id="343" r:id="rId6"/>
    <p:sldId id="344" r:id="rId7"/>
    <p:sldId id="345" r:id="rId8"/>
    <p:sldId id="351" r:id="rId9"/>
    <p:sldId id="363" r:id="rId10"/>
    <p:sldId id="352" r:id="rId11"/>
    <p:sldId id="353" r:id="rId12"/>
    <p:sldId id="354" r:id="rId13"/>
    <p:sldId id="355" r:id="rId14"/>
    <p:sldId id="362" r:id="rId15"/>
    <p:sldId id="358" r:id="rId16"/>
    <p:sldId id="360" r:id="rId17"/>
    <p:sldId id="361" r:id="rId18"/>
    <p:sldId id="339" r:id="rId19"/>
    <p:sldId id="350" r:id="rId20"/>
    <p:sldId id="342" r:id="rId21"/>
    <p:sldId id="346" r:id="rId22"/>
    <p:sldId id="366" r:id="rId23"/>
    <p:sldId id="364" r:id="rId24"/>
    <p:sldId id="365" r:id="rId25"/>
    <p:sldId id="359" r:id="rId26"/>
    <p:sldId id="336" r:id="rId27"/>
    <p:sldId id="337" r:id="rId28"/>
    <p:sldId id="338" r:id="rId29"/>
    <p:sldId id="328" r:id="rId30"/>
    <p:sldId id="327" r:id="rId31"/>
    <p:sldId id="326" r:id="rId32"/>
    <p:sldId id="316" r:id="rId33"/>
    <p:sldId id="329" r:id="rId34"/>
    <p:sldId id="330" r:id="rId35"/>
    <p:sldId id="331" r:id="rId36"/>
  </p:sldIdLst>
  <p:sldSz cx="9144000" cy="6858000" type="screen4x3"/>
  <p:notesSz cx="6797675" cy="9872663"/>
  <p:defaultTextStyle>
    <a:defPPr>
      <a:defRPr lang="en-US"/>
    </a:defPPr>
    <a:lvl1pPr algn="l" rtl="0" fontAlgn="base">
      <a:spcBef>
        <a:spcPct val="0"/>
      </a:spcBef>
      <a:spcAft>
        <a:spcPct val="0"/>
      </a:spcAft>
      <a:defRPr sz="1200" kern="1200">
        <a:solidFill>
          <a:schemeClr val="tx1"/>
        </a:solidFill>
        <a:latin typeface="Comic Sans MS" pitchFamily="66" charset="0"/>
        <a:ea typeface="+mn-ea"/>
        <a:cs typeface="+mn-cs"/>
      </a:defRPr>
    </a:lvl1pPr>
    <a:lvl2pPr marL="457200" algn="l" rtl="0" fontAlgn="base">
      <a:spcBef>
        <a:spcPct val="0"/>
      </a:spcBef>
      <a:spcAft>
        <a:spcPct val="0"/>
      </a:spcAft>
      <a:defRPr sz="1200" kern="1200">
        <a:solidFill>
          <a:schemeClr val="tx1"/>
        </a:solidFill>
        <a:latin typeface="Comic Sans MS" pitchFamily="66" charset="0"/>
        <a:ea typeface="+mn-ea"/>
        <a:cs typeface="+mn-cs"/>
      </a:defRPr>
    </a:lvl2pPr>
    <a:lvl3pPr marL="914400" algn="l" rtl="0" fontAlgn="base">
      <a:spcBef>
        <a:spcPct val="0"/>
      </a:spcBef>
      <a:spcAft>
        <a:spcPct val="0"/>
      </a:spcAft>
      <a:defRPr sz="1200" kern="1200">
        <a:solidFill>
          <a:schemeClr val="tx1"/>
        </a:solidFill>
        <a:latin typeface="Comic Sans MS" pitchFamily="66" charset="0"/>
        <a:ea typeface="+mn-ea"/>
        <a:cs typeface="+mn-cs"/>
      </a:defRPr>
    </a:lvl3pPr>
    <a:lvl4pPr marL="1371600" algn="l" rtl="0" fontAlgn="base">
      <a:spcBef>
        <a:spcPct val="0"/>
      </a:spcBef>
      <a:spcAft>
        <a:spcPct val="0"/>
      </a:spcAft>
      <a:defRPr sz="1200" kern="1200">
        <a:solidFill>
          <a:schemeClr val="tx1"/>
        </a:solidFill>
        <a:latin typeface="Comic Sans MS" pitchFamily="66" charset="0"/>
        <a:ea typeface="+mn-ea"/>
        <a:cs typeface="+mn-cs"/>
      </a:defRPr>
    </a:lvl4pPr>
    <a:lvl5pPr marL="1828800" algn="l" rtl="0" fontAlgn="base">
      <a:spcBef>
        <a:spcPct val="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Comic Sans MS" pitchFamily="66" charset="0"/>
        <a:ea typeface="+mn-ea"/>
        <a:cs typeface="+mn-cs"/>
      </a:defRPr>
    </a:lvl6pPr>
    <a:lvl7pPr marL="2743200" algn="l" defTabSz="914400" rtl="0" eaLnBrk="1" latinLnBrk="0" hangingPunct="1">
      <a:defRPr sz="1200" kern="1200">
        <a:solidFill>
          <a:schemeClr val="tx1"/>
        </a:solidFill>
        <a:latin typeface="Comic Sans MS" pitchFamily="66" charset="0"/>
        <a:ea typeface="+mn-ea"/>
        <a:cs typeface="+mn-cs"/>
      </a:defRPr>
    </a:lvl7pPr>
    <a:lvl8pPr marL="3200400" algn="l" defTabSz="914400" rtl="0" eaLnBrk="1" latinLnBrk="0" hangingPunct="1">
      <a:defRPr sz="1200" kern="1200">
        <a:solidFill>
          <a:schemeClr val="tx1"/>
        </a:solidFill>
        <a:latin typeface="Comic Sans MS" pitchFamily="66" charset="0"/>
        <a:ea typeface="+mn-ea"/>
        <a:cs typeface="+mn-cs"/>
      </a:defRPr>
    </a:lvl8pPr>
    <a:lvl9pPr marL="3657600" algn="l" defTabSz="914400" rtl="0" eaLnBrk="1" latinLnBrk="0" hangingPunct="1">
      <a:defRPr sz="1200" kern="1200">
        <a:solidFill>
          <a:schemeClr val="tx1"/>
        </a:solidFill>
        <a:latin typeface="Comic Sans MS" pitchFamily="66" charset="0"/>
        <a:ea typeface="+mn-ea"/>
        <a:cs typeface="+mn-cs"/>
      </a:defRPr>
    </a:lvl9pPr>
  </p:defaultTextStyle>
  <p:extLst>
    <p:ext uri="{521415D9-36F7-43E2-AB2F-B90AF26B5E84}">
      <p14:sectionLst xmlns:p14="http://schemas.microsoft.com/office/powerpoint/2010/main">
        <p14:section name="Standardabschnitt" id="{8D987F70-DAD8-4187-A778-5035500BF680}">
          <p14:sldIdLst>
            <p14:sldId id="340"/>
          </p14:sldIdLst>
        </p14:section>
        <p14:section name="Agenda" id="{B50879F0-19F7-4B01-B71A-3361247FFEAC}">
          <p14:sldIdLst>
            <p14:sldId id="321"/>
          </p14:sldIdLst>
        </p14:section>
        <p14:section name="LWV" id="{78EFDCF5-847D-4EF5-865B-92D557518D98}">
          <p14:sldIdLst>
            <p14:sldId id="269"/>
          </p14:sldIdLst>
        </p14:section>
        <p14:section name="SAP-ABAP" id="{28B4FBED-F31B-4674-AC39-038A3F1C89A1}">
          <p14:sldIdLst>
            <p14:sldId id="341"/>
            <p14:sldId id="343"/>
          </p14:sldIdLst>
        </p14:section>
        <p14:section name="Analyse" id="{C17ED342-7ABC-4AA7-AD55-1341D6552CD7}">
          <p14:sldIdLst>
            <p14:sldId id="344"/>
            <p14:sldId id="345"/>
          </p14:sldIdLst>
        </p14:section>
        <p14:section name="Konzept-Planung" id="{AF429478-C76E-4EE5-AF1A-39E0F78ED5D6}">
          <p14:sldIdLst>
            <p14:sldId id="351"/>
            <p14:sldId id="363"/>
            <p14:sldId id="352"/>
            <p14:sldId id="353"/>
          </p14:sldIdLst>
        </p14:section>
        <p14:section name="Implementierung" id="{3A17E9E9-FB1B-473F-A688-20B4FD62AF6D}">
          <p14:sldIdLst>
            <p14:sldId id="354"/>
            <p14:sldId id="355"/>
            <p14:sldId id="362"/>
          </p14:sldIdLst>
        </p14:section>
        <p14:section name="Qualitätsmanagement" id="{35974F43-B9C4-439D-98BA-03BEDEEEA96E}">
          <p14:sldIdLst>
            <p14:sldId id="358"/>
          </p14:sldIdLst>
        </p14:section>
        <p14:section name="Fazit &amp; Ausblick" id="{66181E2F-32F8-4254-8635-1FDB62441116}">
          <p14:sldIdLst>
            <p14:sldId id="360"/>
            <p14:sldId id="361"/>
          </p14:sldIdLst>
        </p14:section>
        <p14:section name="Quelle" id="{30923245-2729-4DC7-A0C9-C4B677366D07}">
          <p14:sldIdLst>
            <p14:sldId id="339"/>
          </p14:sldIdLst>
        </p14:section>
        <p14:section name="Spare" id="{530AF41B-E981-4CF5-9E39-FD4A0B74EBA3}">
          <p14:sldIdLst>
            <p14:sldId id="350"/>
            <p14:sldId id="342"/>
            <p14:sldId id="346"/>
            <p14:sldId id="366"/>
            <p14:sldId id="364"/>
            <p14:sldId id="365"/>
            <p14:sldId id="359"/>
            <p14:sldId id="336"/>
            <p14:sldId id="337"/>
            <p14:sldId id="338"/>
            <p14:sldId id="328"/>
            <p14:sldId id="327"/>
            <p14:sldId id="326"/>
            <p14:sldId id="316"/>
            <p14:sldId id="329"/>
            <p14:sldId id="330"/>
            <p14:sldId id="331"/>
          </p14:sldIdLst>
        </p14:section>
      </p14:sectionLst>
    </p:ext>
    <p:ext uri="{EFAFB233-063F-42B5-8137-9DF3F51BA10A}">
      <p15:sldGuideLst xmlns:p15="http://schemas.microsoft.com/office/powerpoint/2012/main">
        <p15:guide id="1" orient="horz" pos="255">
          <p15:clr>
            <a:srgbClr val="A4A3A4"/>
          </p15:clr>
        </p15:guide>
        <p15:guide id="2" pos="295">
          <p15:clr>
            <a:srgbClr val="A4A3A4"/>
          </p15:clr>
        </p15:guide>
      </p15:sldGuideLst>
    </p:ext>
    <p:ext uri="{2D200454-40CA-4A62-9FC3-DE9A4176ACB9}">
      <p15:notesGuideLst xmlns:p15="http://schemas.microsoft.com/office/powerpoint/2012/main">
        <p15:guide id="1" orient="horz" pos="3109">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6666FF"/>
    <a:srgbClr val="FF9900"/>
    <a:srgbClr val="3399FF"/>
    <a:srgbClr val="FF9933"/>
    <a:srgbClr val="FFCC99"/>
    <a:srgbClr val="CCFF99"/>
    <a:srgbClr val="CC9900"/>
    <a:srgbClr val="0000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87530" autoAdjust="0"/>
  </p:normalViewPr>
  <p:slideViewPr>
    <p:cSldViewPr>
      <p:cViewPr varScale="1">
        <p:scale>
          <a:sx n="94" d="100"/>
          <a:sy n="94" d="100"/>
        </p:scale>
        <p:origin x="1452" y="66"/>
      </p:cViewPr>
      <p:guideLst>
        <p:guide orient="horz" pos="255"/>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957" y="-38"/>
      </p:cViewPr>
      <p:guideLst>
        <p:guide orient="horz" pos="3109"/>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36991296671064"/>
          <c:y val="0.11442448423605106"/>
          <c:w val="0.44595338799379286"/>
          <c:h val="0.72265521222279649"/>
        </c:manualLayout>
      </c:layout>
      <c:doughnutChart>
        <c:varyColors val="1"/>
        <c:ser>
          <c:idx val="0"/>
          <c:order val="0"/>
          <c:tx>
            <c:strRef>
              <c:f>Tabelle1!$B$1</c:f>
              <c:strCache>
                <c:ptCount val="1"/>
                <c:pt idx="0">
                  <c:v>Verkauf</c:v>
                </c:pt>
              </c:strCache>
            </c:strRef>
          </c:tx>
          <c:dPt>
            <c:idx val="0"/>
            <c:bubble3D val="0"/>
            <c:spPr>
              <a:solidFill>
                <a:srgbClr val="C000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6711-48CA-BB66-99336BC3B73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0D9-4A95-8427-BE5FDC0D21B9}"/>
              </c:ext>
            </c:extLst>
          </c:dPt>
          <c:dPt>
            <c:idx val="2"/>
            <c:bubble3D val="0"/>
            <c:spPr>
              <a:solidFill>
                <a:srgbClr val="FF99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711-48CA-BB66-99336BC3B730}"/>
              </c:ext>
            </c:extLst>
          </c:dPt>
          <c:dPt>
            <c:idx val="3"/>
            <c:bubble3D val="0"/>
            <c:spPr>
              <a:solidFill>
                <a:srgbClr val="6666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711-48CA-BB66-99336BC3B730}"/>
              </c:ext>
            </c:extLst>
          </c:dPt>
          <c:dPt>
            <c:idx val="4"/>
            <c:bubble3D val="0"/>
            <c:spPr>
              <a:solidFill>
                <a:schemeClr val="bg1">
                  <a:lumMod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711-48CA-BB66-99336BC3B730}"/>
              </c:ext>
            </c:extLst>
          </c:dPt>
          <c:dPt>
            <c:idx val="5"/>
            <c:bubble3D val="0"/>
            <c:spPr>
              <a:solidFill>
                <a:srgbClr val="3399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6711-48CA-BB66-99336BC3B730}"/>
              </c:ext>
            </c:extLst>
          </c:dPt>
          <c:dLbls>
            <c:dLbl>
              <c:idx val="0"/>
              <c:tx>
                <c:rich>
                  <a:bodyPr/>
                  <a:lstStyle/>
                  <a:p>
                    <a:fld id="{2BF39ECD-27BD-44A3-A69F-0B06952C63DD}"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711-48CA-BB66-99336BC3B730}"/>
                </c:ext>
              </c:extLst>
            </c:dLbl>
            <c:dLbl>
              <c:idx val="2"/>
              <c:tx>
                <c:rich>
                  <a:bodyPr/>
                  <a:lstStyle/>
                  <a:p>
                    <a:fld id="{9F089A3C-0559-4502-9005-ACDCED4C15B8}"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711-48CA-BB66-99336BC3B730}"/>
                </c:ext>
              </c:extLst>
            </c:dLbl>
            <c:dLbl>
              <c:idx val="4"/>
              <c:tx>
                <c:rich>
                  <a:bodyPr/>
                  <a:lstStyle/>
                  <a:p>
                    <a:fld id="{BF183D0A-6FF8-4ECA-824F-838CDB02BEB6}"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711-48CA-BB66-99336BC3B730}"/>
                </c:ext>
              </c:extLst>
            </c:dLbl>
            <c:dLbl>
              <c:idx val="5"/>
              <c:tx>
                <c:rich>
                  <a:bodyPr/>
                  <a:lstStyle/>
                  <a:p>
                    <a:fld id="{4545D7FF-7FC7-4D8F-985D-E2CE5AD39D09}" type="PERCENTAGE">
                      <a:rPr lang="en-US">
                        <a:solidFill>
                          <a:srgbClr val="000000"/>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711-48CA-BB66-99336BC3B73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de-DE"/>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Projektanalyse </c:v>
                </c:pt>
                <c:pt idx="1">
                  <c:v>Konzept Planung</c:v>
                </c:pt>
                <c:pt idx="2">
                  <c:v>Implementierungsphase </c:v>
                </c:pt>
                <c:pt idx="3">
                  <c:v>Qualitätsmanagement </c:v>
                </c:pt>
                <c:pt idx="4">
                  <c:v>Projektübergabe</c:v>
                </c:pt>
                <c:pt idx="5">
                  <c:v> Dokumentation</c:v>
                </c:pt>
              </c:strCache>
            </c:strRef>
          </c:cat>
          <c:val>
            <c:numRef>
              <c:f>Tabelle1!$B$2:$B$7</c:f>
              <c:numCache>
                <c:formatCode>General</c:formatCode>
                <c:ptCount val="6"/>
                <c:pt idx="0">
                  <c:v>5</c:v>
                </c:pt>
                <c:pt idx="1">
                  <c:v>25</c:v>
                </c:pt>
                <c:pt idx="2">
                  <c:v>32</c:v>
                </c:pt>
                <c:pt idx="3">
                  <c:v>6</c:v>
                </c:pt>
                <c:pt idx="4">
                  <c:v>3</c:v>
                </c:pt>
                <c:pt idx="5">
                  <c:v>9</c:v>
                </c:pt>
              </c:numCache>
            </c:numRef>
          </c:val>
          <c:extLst>
            <c:ext xmlns:c16="http://schemas.microsoft.com/office/drawing/2014/chart" uri="{C3380CC4-5D6E-409C-BE32-E72D297353CC}">
              <c16:uniqueId val="{00000000-6711-48CA-BB66-99336BC3B730}"/>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manualLayout>
          <c:xMode val="edge"/>
          <c:yMode val="edge"/>
          <c:x val="0.6241906689046206"/>
          <c:y val="0.2332466279914148"/>
          <c:w val="0.3758093310953794"/>
          <c:h val="0.52137000880739504"/>
        </c:manualLayout>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00B05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428CCDA-81FF-4951-A49B-D7AE56190AEF}" type="doc">
      <dgm:prSet loTypeId="urn:microsoft.com/office/officeart/2009/layout/CircleArrowProcess" loCatId="process" qsTypeId="urn:microsoft.com/office/officeart/2005/8/quickstyle/3d2" qsCatId="3D" csTypeId="urn:microsoft.com/office/officeart/2005/8/colors/colorful2" csCatId="colorful" phldr="1"/>
      <dgm:spPr/>
      <dgm:t>
        <a:bodyPr/>
        <a:lstStyle/>
        <a:p>
          <a:endParaRPr lang="de-DE"/>
        </a:p>
      </dgm:t>
    </dgm:pt>
    <dgm:pt modelId="{609E1937-7909-4F76-96E3-EC133DBB0A03}">
      <dgm:prSet phldrT="[Text]"/>
      <dgm:spPr/>
      <dgm:t>
        <a:bodyPr/>
        <a:lstStyle/>
        <a:p>
          <a:pPr>
            <a:buBlip>
              <a:blip xmlns:r="http://schemas.openxmlformats.org/officeDocument/2006/relationships" r:embed="rId1"/>
            </a:buBlip>
          </a:pPr>
          <a:r>
            <a:rPr lang="de-DE" dirty="0">
              <a:latin typeface="+mn-lt"/>
              <a:ea typeface="+mn-ea"/>
              <a:cs typeface="+mn-cs"/>
            </a:rPr>
            <a:t>Datenbank-verarbeitung und SQL-Abfragen</a:t>
          </a:r>
          <a:endParaRPr lang="de-DE" dirty="0"/>
        </a:p>
      </dgm:t>
    </dgm:pt>
    <dgm:pt modelId="{BAC2F12C-748D-44BD-9FE9-AD23B0DC6261}" type="parTrans" cxnId="{94C6581F-2325-4EAF-A8D5-DA390DD9218E}">
      <dgm:prSet/>
      <dgm:spPr/>
      <dgm:t>
        <a:bodyPr/>
        <a:lstStyle/>
        <a:p>
          <a:endParaRPr lang="de-DE"/>
        </a:p>
      </dgm:t>
    </dgm:pt>
    <dgm:pt modelId="{5A007069-D7A1-4EBE-BAF7-29E5D924DA9F}" type="sibTrans" cxnId="{94C6581F-2325-4EAF-A8D5-DA390DD9218E}">
      <dgm:prSet/>
      <dgm:spPr/>
      <dgm:t>
        <a:bodyPr/>
        <a:lstStyle/>
        <a:p>
          <a:endParaRPr lang="de-DE"/>
        </a:p>
      </dgm:t>
    </dgm:pt>
    <dgm:pt modelId="{5F4486E8-5F82-4482-B666-D7D34B0E8EC4}">
      <dgm:prSet phldrT="[Text]"/>
      <dgm:spPr/>
      <dgm:t>
        <a:bodyPr/>
        <a:lstStyle/>
        <a:p>
          <a:pPr>
            <a:buBlip>
              <a:blip xmlns:r="http://schemas.openxmlformats.org/officeDocument/2006/relationships" r:embed="rId1"/>
            </a:buBlip>
          </a:pPr>
          <a:r>
            <a:rPr lang="de-DE" dirty="0">
              <a:latin typeface="+mn-lt"/>
              <a:ea typeface="+mn-ea"/>
              <a:cs typeface="+mn-cs"/>
            </a:rPr>
            <a:t>Ablesen GUI und Anzeigen auf der GUI</a:t>
          </a:r>
          <a:endParaRPr lang="de-DE" dirty="0"/>
        </a:p>
      </dgm:t>
    </dgm:pt>
    <dgm:pt modelId="{124A345B-6495-47AE-A2B0-5EB9653D6F68}" type="parTrans" cxnId="{C708158C-903D-4F15-9A3D-985B337838DE}">
      <dgm:prSet/>
      <dgm:spPr/>
      <dgm:t>
        <a:bodyPr/>
        <a:lstStyle/>
        <a:p>
          <a:endParaRPr lang="de-DE"/>
        </a:p>
      </dgm:t>
    </dgm:pt>
    <dgm:pt modelId="{6DC580DC-9AAC-4057-A60C-91D18965B9AF}" type="sibTrans" cxnId="{C708158C-903D-4F15-9A3D-985B337838DE}">
      <dgm:prSet/>
      <dgm:spPr/>
      <dgm:t>
        <a:bodyPr/>
        <a:lstStyle/>
        <a:p>
          <a:endParaRPr lang="de-DE"/>
        </a:p>
      </dgm:t>
    </dgm:pt>
    <dgm:pt modelId="{C803F183-69A0-4D1D-ACA8-EAB8F470396D}">
      <dgm:prSet phldrT="[Text]"/>
      <dgm:spPr/>
      <dgm:t>
        <a:bodyPr/>
        <a:lstStyle/>
        <a:p>
          <a:pPr>
            <a:buBlip>
              <a:blip xmlns:r="http://schemas.openxmlformats.org/officeDocument/2006/relationships" r:embed="rId1"/>
            </a:buBlip>
          </a:pPr>
          <a:r>
            <a:rPr lang="de-DE" dirty="0">
              <a:latin typeface="+mn-lt"/>
              <a:ea typeface="+mn-ea"/>
              <a:cs typeface="+mn-cs"/>
            </a:rPr>
            <a:t>Ausgewählte Daten anzeigen</a:t>
          </a:r>
          <a:endParaRPr lang="de-DE" dirty="0"/>
        </a:p>
      </dgm:t>
    </dgm:pt>
    <dgm:pt modelId="{99682709-4AE0-43D0-8A96-2AD69CEB52C2}" type="parTrans" cxnId="{1D44CFF4-8132-4670-BA11-C4B413B281CE}">
      <dgm:prSet/>
      <dgm:spPr/>
      <dgm:t>
        <a:bodyPr/>
        <a:lstStyle/>
        <a:p>
          <a:endParaRPr lang="de-DE"/>
        </a:p>
      </dgm:t>
    </dgm:pt>
    <dgm:pt modelId="{7EE6C1FE-7411-43E3-96B2-ECB2F821E888}" type="sibTrans" cxnId="{1D44CFF4-8132-4670-BA11-C4B413B281CE}">
      <dgm:prSet/>
      <dgm:spPr/>
      <dgm:t>
        <a:bodyPr/>
        <a:lstStyle/>
        <a:p>
          <a:endParaRPr lang="de-DE"/>
        </a:p>
      </dgm:t>
    </dgm:pt>
    <dgm:pt modelId="{8901247B-8974-4F16-B1A5-AE63B0024F01}">
      <dgm:prSet phldrT="[Text]"/>
      <dgm:spPr/>
      <dgm:t>
        <a:bodyPr/>
        <a:lstStyle/>
        <a:p>
          <a:pPr>
            <a:buBlip>
              <a:blip xmlns:r="http://schemas.openxmlformats.org/officeDocument/2006/relationships" r:embed="rId1"/>
            </a:buBlip>
          </a:pPr>
          <a:r>
            <a:rPr lang="de-DE" dirty="0">
              <a:latin typeface="+mn-lt"/>
              <a:ea typeface="+mn-ea"/>
              <a:cs typeface="+mn-cs"/>
            </a:rPr>
            <a:t>Smart Forms</a:t>
          </a:r>
          <a:endParaRPr lang="de-DE" dirty="0"/>
        </a:p>
      </dgm:t>
    </dgm:pt>
    <dgm:pt modelId="{47529332-422C-4BBF-8C96-F2535FB402FC}" type="parTrans" cxnId="{FD2C0A7F-A2D1-4EC9-B6BE-534C2E95E212}">
      <dgm:prSet/>
      <dgm:spPr/>
      <dgm:t>
        <a:bodyPr/>
        <a:lstStyle/>
        <a:p>
          <a:endParaRPr lang="de-DE"/>
        </a:p>
      </dgm:t>
    </dgm:pt>
    <dgm:pt modelId="{3FC59678-37D7-4888-AD0B-C44B4A84D984}" type="sibTrans" cxnId="{FD2C0A7F-A2D1-4EC9-B6BE-534C2E95E212}">
      <dgm:prSet/>
      <dgm:spPr/>
      <dgm:t>
        <a:bodyPr/>
        <a:lstStyle/>
        <a:p>
          <a:endParaRPr lang="de-DE"/>
        </a:p>
      </dgm:t>
    </dgm:pt>
    <dgm:pt modelId="{AFAEAA30-363A-4999-A8DC-AA81F6574B1D}" type="pres">
      <dgm:prSet presAssocID="{B428CCDA-81FF-4951-A49B-D7AE56190AEF}" presName="Name0" presStyleCnt="0">
        <dgm:presLayoutVars>
          <dgm:chMax val="7"/>
          <dgm:chPref val="7"/>
          <dgm:dir/>
          <dgm:animLvl val="lvl"/>
        </dgm:presLayoutVars>
      </dgm:prSet>
      <dgm:spPr/>
    </dgm:pt>
    <dgm:pt modelId="{2C904317-0B9E-40D0-84DC-929E219399A5}" type="pres">
      <dgm:prSet presAssocID="{609E1937-7909-4F76-96E3-EC133DBB0A03}" presName="Accent1" presStyleCnt="0"/>
      <dgm:spPr/>
    </dgm:pt>
    <dgm:pt modelId="{7A48D14A-51F5-407A-A129-0E230E05F4D9}" type="pres">
      <dgm:prSet presAssocID="{609E1937-7909-4F76-96E3-EC133DBB0A03}" presName="Accent" presStyleLbl="node1" presStyleIdx="0" presStyleCnt="4"/>
      <dgm:spPr>
        <a:solidFill>
          <a:srgbClr val="00B0F0"/>
        </a:solidFill>
      </dgm:spPr>
    </dgm:pt>
    <dgm:pt modelId="{9BB59FAF-E20F-42D4-A56F-D5DD45CEF6E9}" type="pres">
      <dgm:prSet presAssocID="{609E1937-7909-4F76-96E3-EC133DBB0A03}" presName="Parent1" presStyleLbl="revTx" presStyleIdx="0" presStyleCnt="4" custScaleX="132885" custScaleY="162261">
        <dgm:presLayoutVars>
          <dgm:chMax val="1"/>
          <dgm:chPref val="1"/>
          <dgm:bulletEnabled val="1"/>
        </dgm:presLayoutVars>
      </dgm:prSet>
      <dgm:spPr/>
    </dgm:pt>
    <dgm:pt modelId="{933C8279-FD04-46F4-B573-FB56520A27AC}" type="pres">
      <dgm:prSet presAssocID="{5F4486E8-5F82-4482-B666-D7D34B0E8EC4}" presName="Accent2" presStyleCnt="0"/>
      <dgm:spPr/>
    </dgm:pt>
    <dgm:pt modelId="{4678EC2E-3CFA-41A6-9245-338CE9FB1F37}" type="pres">
      <dgm:prSet presAssocID="{5F4486E8-5F82-4482-B666-D7D34B0E8EC4}" presName="Accent" presStyleLbl="node1" presStyleIdx="1" presStyleCnt="4"/>
      <dgm:spPr/>
    </dgm:pt>
    <dgm:pt modelId="{C6E6A1D9-0F82-4E63-B69E-301F8D2B1B1D}" type="pres">
      <dgm:prSet presAssocID="{5F4486E8-5F82-4482-B666-D7D34B0E8EC4}" presName="Parent2" presStyleLbl="revTx" presStyleIdx="1" presStyleCnt="4">
        <dgm:presLayoutVars>
          <dgm:chMax val="1"/>
          <dgm:chPref val="1"/>
          <dgm:bulletEnabled val="1"/>
        </dgm:presLayoutVars>
      </dgm:prSet>
      <dgm:spPr/>
    </dgm:pt>
    <dgm:pt modelId="{44A1D029-82E4-4ECA-8DCD-4504685FBE04}" type="pres">
      <dgm:prSet presAssocID="{C803F183-69A0-4D1D-ACA8-EAB8F470396D}" presName="Accent3" presStyleCnt="0"/>
      <dgm:spPr/>
    </dgm:pt>
    <dgm:pt modelId="{0EA47417-06A2-4A79-9D45-3E31810436C1}" type="pres">
      <dgm:prSet presAssocID="{C803F183-69A0-4D1D-ACA8-EAB8F470396D}" presName="Accent" presStyleLbl="node1" presStyleIdx="2" presStyleCnt="4"/>
      <dgm:spPr>
        <a:solidFill>
          <a:srgbClr val="6666FF"/>
        </a:solidFill>
      </dgm:spPr>
    </dgm:pt>
    <dgm:pt modelId="{1131F1C8-8EA2-420E-B20D-C1912CEE5D2C}" type="pres">
      <dgm:prSet presAssocID="{C803F183-69A0-4D1D-ACA8-EAB8F470396D}" presName="Parent3" presStyleLbl="revTx" presStyleIdx="2" presStyleCnt="4">
        <dgm:presLayoutVars>
          <dgm:chMax val="1"/>
          <dgm:chPref val="1"/>
          <dgm:bulletEnabled val="1"/>
        </dgm:presLayoutVars>
      </dgm:prSet>
      <dgm:spPr/>
    </dgm:pt>
    <dgm:pt modelId="{508B9542-9A89-47E9-A213-A3A8A28ABEA6}" type="pres">
      <dgm:prSet presAssocID="{8901247B-8974-4F16-B1A5-AE63B0024F01}" presName="Accent4" presStyleCnt="0"/>
      <dgm:spPr/>
    </dgm:pt>
    <dgm:pt modelId="{19B73324-93AA-4762-9FC3-82C38CAADC11}" type="pres">
      <dgm:prSet presAssocID="{8901247B-8974-4F16-B1A5-AE63B0024F01}" presName="Accent" presStyleLbl="node1" presStyleIdx="3" presStyleCnt="4"/>
      <dgm:spPr>
        <a:solidFill>
          <a:srgbClr val="FF9933"/>
        </a:solidFill>
        <a:ln>
          <a:solidFill>
            <a:srgbClr val="FF9933"/>
          </a:solidFill>
        </a:ln>
      </dgm:spPr>
    </dgm:pt>
    <dgm:pt modelId="{CE77C8A4-E547-4A9C-B3AC-4A3B81B42225}" type="pres">
      <dgm:prSet presAssocID="{8901247B-8974-4F16-B1A5-AE63B0024F01}" presName="Parent4" presStyleLbl="revTx" presStyleIdx="3" presStyleCnt="4">
        <dgm:presLayoutVars>
          <dgm:chMax val="1"/>
          <dgm:chPref val="1"/>
          <dgm:bulletEnabled val="1"/>
        </dgm:presLayoutVars>
      </dgm:prSet>
      <dgm:spPr/>
    </dgm:pt>
  </dgm:ptLst>
  <dgm:cxnLst>
    <dgm:cxn modelId="{94C6581F-2325-4EAF-A8D5-DA390DD9218E}" srcId="{B428CCDA-81FF-4951-A49B-D7AE56190AEF}" destId="{609E1937-7909-4F76-96E3-EC133DBB0A03}" srcOrd="0" destOrd="0" parTransId="{BAC2F12C-748D-44BD-9FE9-AD23B0DC6261}" sibTransId="{5A007069-D7A1-4EBE-BAF7-29E5D924DA9F}"/>
    <dgm:cxn modelId="{2127AB23-DE2E-48CD-8A6C-9F4B34AAF2B7}" type="presOf" srcId="{5F4486E8-5F82-4482-B666-D7D34B0E8EC4}" destId="{C6E6A1D9-0F82-4E63-B69E-301F8D2B1B1D}" srcOrd="0" destOrd="0" presId="urn:microsoft.com/office/officeart/2009/layout/CircleArrowProcess"/>
    <dgm:cxn modelId="{0033FE38-C06E-4619-B911-31B40EB5C845}" type="presOf" srcId="{8901247B-8974-4F16-B1A5-AE63B0024F01}" destId="{CE77C8A4-E547-4A9C-B3AC-4A3B81B42225}" srcOrd="0" destOrd="0" presId="urn:microsoft.com/office/officeart/2009/layout/CircleArrowProcess"/>
    <dgm:cxn modelId="{FD2C0A7F-A2D1-4EC9-B6BE-534C2E95E212}" srcId="{B428CCDA-81FF-4951-A49B-D7AE56190AEF}" destId="{8901247B-8974-4F16-B1A5-AE63B0024F01}" srcOrd="3" destOrd="0" parTransId="{47529332-422C-4BBF-8C96-F2535FB402FC}" sibTransId="{3FC59678-37D7-4888-AD0B-C44B4A84D984}"/>
    <dgm:cxn modelId="{C708158C-903D-4F15-9A3D-985B337838DE}" srcId="{B428CCDA-81FF-4951-A49B-D7AE56190AEF}" destId="{5F4486E8-5F82-4482-B666-D7D34B0E8EC4}" srcOrd="1" destOrd="0" parTransId="{124A345B-6495-47AE-A2B0-5EB9653D6F68}" sibTransId="{6DC580DC-9AAC-4057-A60C-91D18965B9AF}"/>
    <dgm:cxn modelId="{037BB98F-0CB4-453F-8BFA-93FF11F5DCA7}" type="presOf" srcId="{609E1937-7909-4F76-96E3-EC133DBB0A03}" destId="{9BB59FAF-E20F-42D4-A56F-D5DD45CEF6E9}" srcOrd="0" destOrd="0" presId="urn:microsoft.com/office/officeart/2009/layout/CircleArrowProcess"/>
    <dgm:cxn modelId="{C971BAAD-9B8B-4C16-ACAC-F48BEE843E97}" type="presOf" srcId="{B428CCDA-81FF-4951-A49B-D7AE56190AEF}" destId="{AFAEAA30-363A-4999-A8DC-AA81F6574B1D}" srcOrd="0" destOrd="0" presId="urn:microsoft.com/office/officeart/2009/layout/CircleArrowProcess"/>
    <dgm:cxn modelId="{E9D979EA-1351-426E-B2C9-429FFF67471F}" type="presOf" srcId="{C803F183-69A0-4D1D-ACA8-EAB8F470396D}" destId="{1131F1C8-8EA2-420E-B20D-C1912CEE5D2C}" srcOrd="0" destOrd="0" presId="urn:microsoft.com/office/officeart/2009/layout/CircleArrowProcess"/>
    <dgm:cxn modelId="{1D44CFF4-8132-4670-BA11-C4B413B281CE}" srcId="{B428CCDA-81FF-4951-A49B-D7AE56190AEF}" destId="{C803F183-69A0-4D1D-ACA8-EAB8F470396D}" srcOrd="2" destOrd="0" parTransId="{99682709-4AE0-43D0-8A96-2AD69CEB52C2}" sibTransId="{7EE6C1FE-7411-43E3-96B2-ECB2F821E888}"/>
    <dgm:cxn modelId="{D6CA3EF7-77E7-4AF9-92E8-CE2DD1C1B186}" type="presParOf" srcId="{AFAEAA30-363A-4999-A8DC-AA81F6574B1D}" destId="{2C904317-0B9E-40D0-84DC-929E219399A5}" srcOrd="0" destOrd="0" presId="urn:microsoft.com/office/officeart/2009/layout/CircleArrowProcess"/>
    <dgm:cxn modelId="{266EB3B1-8B7A-48B6-B7D9-44F703233862}" type="presParOf" srcId="{2C904317-0B9E-40D0-84DC-929E219399A5}" destId="{7A48D14A-51F5-407A-A129-0E230E05F4D9}" srcOrd="0" destOrd="0" presId="urn:microsoft.com/office/officeart/2009/layout/CircleArrowProcess"/>
    <dgm:cxn modelId="{17C87FD9-E97A-4080-8BA9-2EF4382E2C1C}" type="presParOf" srcId="{AFAEAA30-363A-4999-A8DC-AA81F6574B1D}" destId="{9BB59FAF-E20F-42D4-A56F-D5DD45CEF6E9}" srcOrd="1" destOrd="0" presId="urn:microsoft.com/office/officeart/2009/layout/CircleArrowProcess"/>
    <dgm:cxn modelId="{17B19423-216E-4011-914B-10C857716241}" type="presParOf" srcId="{AFAEAA30-363A-4999-A8DC-AA81F6574B1D}" destId="{933C8279-FD04-46F4-B573-FB56520A27AC}" srcOrd="2" destOrd="0" presId="urn:microsoft.com/office/officeart/2009/layout/CircleArrowProcess"/>
    <dgm:cxn modelId="{9F06C01C-EF45-4526-BBB0-150A65D95FA1}" type="presParOf" srcId="{933C8279-FD04-46F4-B573-FB56520A27AC}" destId="{4678EC2E-3CFA-41A6-9245-338CE9FB1F37}" srcOrd="0" destOrd="0" presId="urn:microsoft.com/office/officeart/2009/layout/CircleArrowProcess"/>
    <dgm:cxn modelId="{0C4481BB-5318-44A1-B689-EC4763267798}" type="presParOf" srcId="{AFAEAA30-363A-4999-A8DC-AA81F6574B1D}" destId="{C6E6A1D9-0F82-4E63-B69E-301F8D2B1B1D}" srcOrd="3" destOrd="0" presId="urn:microsoft.com/office/officeart/2009/layout/CircleArrowProcess"/>
    <dgm:cxn modelId="{212C160B-517D-4284-BA0A-48044AD824F6}" type="presParOf" srcId="{AFAEAA30-363A-4999-A8DC-AA81F6574B1D}" destId="{44A1D029-82E4-4ECA-8DCD-4504685FBE04}" srcOrd="4" destOrd="0" presId="urn:microsoft.com/office/officeart/2009/layout/CircleArrowProcess"/>
    <dgm:cxn modelId="{0EAF78A2-68C7-440E-9593-4B851C2F4D5D}" type="presParOf" srcId="{44A1D029-82E4-4ECA-8DCD-4504685FBE04}" destId="{0EA47417-06A2-4A79-9D45-3E31810436C1}" srcOrd="0" destOrd="0" presId="urn:microsoft.com/office/officeart/2009/layout/CircleArrowProcess"/>
    <dgm:cxn modelId="{6F54D449-FE3A-40C6-9B09-FC34F8A3B982}" type="presParOf" srcId="{AFAEAA30-363A-4999-A8DC-AA81F6574B1D}" destId="{1131F1C8-8EA2-420E-B20D-C1912CEE5D2C}" srcOrd="5" destOrd="0" presId="urn:microsoft.com/office/officeart/2009/layout/CircleArrowProcess"/>
    <dgm:cxn modelId="{6A1E780A-8426-491A-93B9-DE8D66B93FC8}" type="presParOf" srcId="{AFAEAA30-363A-4999-A8DC-AA81F6574B1D}" destId="{508B9542-9A89-47E9-A213-A3A8A28ABEA6}" srcOrd="6" destOrd="0" presId="urn:microsoft.com/office/officeart/2009/layout/CircleArrowProcess"/>
    <dgm:cxn modelId="{74FCF413-5DF9-4908-ADB8-6D2697B951E0}" type="presParOf" srcId="{508B9542-9A89-47E9-A213-A3A8A28ABEA6}" destId="{19B73324-93AA-4762-9FC3-82C38CAADC11}" srcOrd="0" destOrd="0" presId="urn:microsoft.com/office/officeart/2009/layout/CircleArrowProcess"/>
    <dgm:cxn modelId="{E4FC9708-9EB6-42AD-AC1B-109B3FB7D0EA}" type="presParOf" srcId="{AFAEAA30-363A-4999-A8DC-AA81F6574B1D}" destId="{CE77C8A4-E547-4A9C-B3AC-4A3B81B42225}"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5DBD0-1E93-4154-8168-3B618565FDFA}" type="doc">
      <dgm:prSet loTypeId="urn:microsoft.com/office/officeart/2005/8/layout/radial6" loCatId="cycle" qsTypeId="urn:microsoft.com/office/officeart/2005/8/quickstyle/3d2" qsCatId="3D" csTypeId="urn:microsoft.com/office/officeart/2005/8/colors/colorful2" csCatId="colorful" phldr="1"/>
      <dgm:spPr/>
      <dgm:t>
        <a:bodyPr/>
        <a:lstStyle/>
        <a:p>
          <a:endParaRPr lang="de-DE"/>
        </a:p>
      </dgm:t>
    </dgm:pt>
    <dgm:pt modelId="{E03CE7D2-FE48-4FB4-B35D-22C61316F892}">
      <dgm:prSet phldrT="[Text]" custT="1"/>
      <dgm:spPr>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gradFill>
      </dgm:spPr>
      <dgm:t>
        <a:bodyPr/>
        <a:lstStyle/>
        <a:p>
          <a:r>
            <a:rPr lang="de-DE" sz="1400" dirty="0"/>
            <a:t>FI</a:t>
          </a:r>
        </a:p>
        <a:p>
          <a:r>
            <a:rPr lang="de-DE" sz="1400" dirty="0"/>
            <a:t>Rechnungswesen</a:t>
          </a:r>
          <a:endParaRPr lang="de-DE" sz="900" dirty="0"/>
        </a:p>
      </dgm:t>
    </dgm:pt>
    <dgm:pt modelId="{F2547D5B-1D24-41AC-A015-69A3047F72E4}" type="parTrans" cxnId="{CF225F73-79E8-4E30-86F5-F7829E91E499}">
      <dgm:prSet/>
      <dgm:spPr/>
      <dgm:t>
        <a:bodyPr/>
        <a:lstStyle/>
        <a:p>
          <a:endParaRPr lang="de-DE"/>
        </a:p>
      </dgm:t>
    </dgm:pt>
    <dgm:pt modelId="{1AB2F899-F8F9-44DF-991C-0C8D7B78E58B}" type="sibTrans" cxnId="{CF225F73-79E8-4E30-86F5-F7829E91E499}">
      <dgm:prSet/>
      <dgm:spPr/>
      <dgm:t>
        <a:bodyPr/>
        <a:lstStyle/>
        <a:p>
          <a:endParaRPr lang="de-DE"/>
        </a:p>
      </dgm:t>
    </dgm:pt>
    <dgm:pt modelId="{621F8032-12C7-4F74-BDEC-D584794DB732}">
      <dgm:prSet phldrT="[Text]" custT="1"/>
      <dgm:spPr>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gradFill>
      </dgm:spPr>
      <dgm:t>
        <a:bodyPr/>
        <a:lstStyle/>
        <a:p>
          <a:r>
            <a:rPr lang="de-DE" sz="1400" dirty="0"/>
            <a:t>MM </a:t>
          </a:r>
        </a:p>
        <a:p>
          <a:r>
            <a:rPr lang="de-DE" sz="1400" dirty="0"/>
            <a:t>Materialwirtschaft</a:t>
          </a:r>
        </a:p>
      </dgm:t>
    </dgm:pt>
    <dgm:pt modelId="{DEE9AF1C-807A-41EA-80C4-3FC700B6DB94}" type="parTrans" cxnId="{66BEEDC5-3E56-486B-958D-91192A2D02B4}">
      <dgm:prSet/>
      <dgm:spPr/>
      <dgm:t>
        <a:bodyPr/>
        <a:lstStyle/>
        <a:p>
          <a:endParaRPr lang="de-DE"/>
        </a:p>
      </dgm:t>
    </dgm:pt>
    <dgm:pt modelId="{3C4774AA-693E-4577-95CD-D7041A5F8DBC}" type="sibTrans" cxnId="{66BEEDC5-3E56-486B-958D-91192A2D02B4}">
      <dgm:prSet/>
      <dgm:spPr/>
      <dgm:t>
        <a:bodyPr/>
        <a:lstStyle/>
        <a:p>
          <a:endParaRPr lang="de-DE"/>
        </a:p>
      </dgm:t>
    </dgm:pt>
    <dgm:pt modelId="{5EC4F63A-826B-452A-9323-AE0BF5E11AC1}">
      <dgm:prSet phldrT="[Text]" custT="1"/>
      <dgm:spPr>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gradFill>
      </dgm:spPr>
      <dgm:t>
        <a:bodyPr/>
        <a:lstStyle/>
        <a:p>
          <a:r>
            <a:rPr lang="de-DE" sz="1400" dirty="0">
              <a:solidFill>
                <a:schemeClr val="tx1"/>
              </a:solidFill>
            </a:rPr>
            <a:t>SAP NetWeaver</a:t>
          </a:r>
        </a:p>
      </dgm:t>
    </dgm:pt>
    <dgm:pt modelId="{F59D1F3E-8CFC-44EC-9FD4-4A23DCDD3910}" type="parTrans" cxnId="{C565347D-7CD4-4000-B182-DCE83DC3DFA3}">
      <dgm:prSet/>
      <dgm:spPr/>
      <dgm:t>
        <a:bodyPr/>
        <a:lstStyle/>
        <a:p>
          <a:endParaRPr lang="de-DE"/>
        </a:p>
      </dgm:t>
    </dgm:pt>
    <dgm:pt modelId="{3DEBBFE0-5060-4E6D-843B-68BE92E12E1E}" type="sibTrans" cxnId="{C565347D-7CD4-4000-B182-DCE83DC3DFA3}">
      <dgm:prSet/>
      <dgm:spPr/>
      <dgm:t>
        <a:bodyPr/>
        <a:lstStyle/>
        <a:p>
          <a:endParaRPr lang="de-DE"/>
        </a:p>
      </dgm:t>
    </dgm:pt>
    <dgm:pt modelId="{D97CD201-FBD1-453E-85CC-1DEAAE6DCC06}">
      <dgm:prSet phldrT="[Text]" custT="1"/>
      <dgm:spPr>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gradFill>
      </dgm:spPr>
      <dgm:t>
        <a:bodyPr/>
        <a:lstStyle/>
        <a:p>
          <a:r>
            <a:rPr lang="de-DE" sz="1400" dirty="0"/>
            <a:t>HCM Personal-wirtschaft</a:t>
          </a:r>
        </a:p>
      </dgm:t>
    </dgm:pt>
    <dgm:pt modelId="{48281C05-29BA-4C3D-8778-96CC15B02C53}" type="parTrans" cxnId="{8C52F1EE-35B1-47CD-B950-C0B1F55F3C67}">
      <dgm:prSet/>
      <dgm:spPr/>
      <dgm:t>
        <a:bodyPr/>
        <a:lstStyle/>
        <a:p>
          <a:endParaRPr lang="de-DE"/>
        </a:p>
      </dgm:t>
    </dgm:pt>
    <dgm:pt modelId="{C88AA1A5-089B-4F41-9FCF-B1E835D85789}" type="sibTrans" cxnId="{8C52F1EE-35B1-47CD-B950-C0B1F55F3C67}">
      <dgm:prSet/>
      <dgm:spPr/>
      <dgm:t>
        <a:bodyPr/>
        <a:lstStyle/>
        <a:p>
          <a:endParaRPr lang="de-DE"/>
        </a:p>
      </dgm:t>
    </dgm:pt>
    <dgm:pt modelId="{CEB9EB44-8151-4447-AD1E-E7DB539AAF97}">
      <dgm:prSet phldrT="[Text]" custT="1"/>
      <dgm:spPr/>
      <dgm:t>
        <a:bodyPr/>
        <a:lstStyle/>
        <a:p>
          <a:r>
            <a:rPr lang="de-DE" sz="1400" dirty="0">
              <a:solidFill>
                <a:schemeClr val="tx1"/>
              </a:solidFill>
            </a:rPr>
            <a:t>SAP ABAP</a:t>
          </a:r>
        </a:p>
      </dgm:t>
    </dgm:pt>
    <dgm:pt modelId="{05AE95E4-5B64-4FB2-BA93-CA9FD5F8C492}" type="parTrans" cxnId="{BD905AD7-E3F3-4D1D-A6A0-955C4B65EF3C}">
      <dgm:prSet/>
      <dgm:spPr/>
      <dgm:t>
        <a:bodyPr/>
        <a:lstStyle/>
        <a:p>
          <a:endParaRPr lang="de-DE"/>
        </a:p>
      </dgm:t>
    </dgm:pt>
    <dgm:pt modelId="{E8F8B525-79FF-418D-BAE5-48F2D369B908}" type="sibTrans" cxnId="{BD905AD7-E3F3-4D1D-A6A0-955C4B65EF3C}">
      <dgm:prSet/>
      <dgm:spPr/>
      <dgm:t>
        <a:bodyPr/>
        <a:lstStyle/>
        <a:p>
          <a:endParaRPr lang="de-DE"/>
        </a:p>
      </dgm:t>
    </dgm:pt>
    <dgm:pt modelId="{3DC5DADA-0558-4C8A-8D2D-E20A937378CB}">
      <dgm:prSet phldrT="[Text]" custT="1"/>
      <dgm:spPr>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gradFill>
      </dgm:spPr>
      <dgm:t>
        <a:bodyPr/>
        <a:lstStyle/>
        <a:p>
          <a:r>
            <a:rPr lang="de-DE" sz="1400" dirty="0"/>
            <a:t>SAP HANA</a:t>
          </a:r>
        </a:p>
      </dgm:t>
    </dgm:pt>
    <dgm:pt modelId="{92CD081B-31AC-4B17-8819-2B94A48BBFE5}" type="parTrans" cxnId="{6DF113C4-EF47-4F69-A0F2-B18BE600FF2F}">
      <dgm:prSet/>
      <dgm:spPr/>
      <dgm:t>
        <a:bodyPr/>
        <a:lstStyle/>
        <a:p>
          <a:endParaRPr lang="de-DE"/>
        </a:p>
      </dgm:t>
    </dgm:pt>
    <dgm:pt modelId="{2DBCF74B-FB02-450C-B1CC-E029BE1785FE}" type="sibTrans" cxnId="{6DF113C4-EF47-4F69-A0F2-B18BE600FF2F}">
      <dgm:prSet/>
      <dgm:spPr/>
      <dgm:t>
        <a:bodyPr/>
        <a:lstStyle/>
        <a:p>
          <a:endParaRPr lang="de-DE"/>
        </a:p>
      </dgm:t>
    </dgm:pt>
    <dgm:pt modelId="{8C496D5C-F09E-4875-BC72-FC05D3F3D170}">
      <dgm:prSet phldrT="[Text]" phldr="1"/>
      <dgm:spPr/>
      <dgm:t>
        <a:bodyPr/>
        <a:lstStyle/>
        <a:p>
          <a:endParaRPr lang="de-DE" dirty="0"/>
        </a:p>
      </dgm:t>
    </dgm:pt>
    <dgm:pt modelId="{AAE49BA3-E85C-4827-82A2-7563C8F234D2}" type="sibTrans" cxnId="{40521479-56D7-4805-AF92-C5E7D37775F8}">
      <dgm:prSet/>
      <dgm:spPr/>
      <dgm:t>
        <a:bodyPr/>
        <a:lstStyle/>
        <a:p>
          <a:endParaRPr lang="de-DE"/>
        </a:p>
      </dgm:t>
    </dgm:pt>
    <dgm:pt modelId="{21043F82-6C76-42FD-B090-0B5037240DC9}" type="parTrans" cxnId="{40521479-56D7-4805-AF92-C5E7D37775F8}">
      <dgm:prSet/>
      <dgm:spPr/>
      <dgm:t>
        <a:bodyPr/>
        <a:lstStyle/>
        <a:p>
          <a:endParaRPr lang="de-DE"/>
        </a:p>
      </dgm:t>
    </dgm:pt>
    <dgm:pt modelId="{3503ABBB-E1AA-4CAA-8653-A54F554F3C21}" type="pres">
      <dgm:prSet presAssocID="{3415DBD0-1E93-4154-8168-3B618565FDFA}" presName="Name0" presStyleCnt="0">
        <dgm:presLayoutVars>
          <dgm:chMax val="1"/>
          <dgm:dir/>
          <dgm:animLvl val="ctr"/>
          <dgm:resizeHandles val="exact"/>
        </dgm:presLayoutVars>
      </dgm:prSet>
      <dgm:spPr/>
    </dgm:pt>
    <dgm:pt modelId="{9BE78C93-920A-4881-9FB7-D989D9FE3A0E}" type="pres">
      <dgm:prSet presAssocID="{8C496D5C-F09E-4875-BC72-FC05D3F3D170}" presName="centerShape" presStyleLbl="node0" presStyleIdx="0" presStyleCnt="1"/>
      <dgm:spPr/>
    </dgm:pt>
    <dgm:pt modelId="{3797DE31-C93C-483C-8D54-E15C28E5C26E}" type="pres">
      <dgm:prSet presAssocID="{E03CE7D2-FE48-4FB4-B35D-22C61316F892}" presName="node" presStyleLbl="node1" presStyleIdx="0" presStyleCnt="6">
        <dgm:presLayoutVars>
          <dgm:bulletEnabled val="1"/>
        </dgm:presLayoutVars>
      </dgm:prSet>
      <dgm:spPr/>
    </dgm:pt>
    <dgm:pt modelId="{20B4FF59-497B-4670-8E79-E4122DCAD253}" type="pres">
      <dgm:prSet presAssocID="{E03CE7D2-FE48-4FB4-B35D-22C61316F892}" presName="dummy" presStyleCnt="0"/>
      <dgm:spPr/>
    </dgm:pt>
    <dgm:pt modelId="{720BB5BA-9B02-4C33-901F-9C602A96A0F5}" type="pres">
      <dgm:prSet presAssocID="{1AB2F899-F8F9-44DF-991C-0C8D7B78E58B}" presName="sibTrans" presStyleLbl="sibTrans2D1" presStyleIdx="0" presStyleCnt="6"/>
      <dgm:spPr/>
    </dgm:pt>
    <dgm:pt modelId="{C2CF343B-E463-4FB6-B731-3CEBEC0C2765}" type="pres">
      <dgm:prSet presAssocID="{621F8032-12C7-4F74-BDEC-D584794DB732}" presName="node" presStyleLbl="node1" presStyleIdx="1" presStyleCnt="6">
        <dgm:presLayoutVars>
          <dgm:bulletEnabled val="1"/>
        </dgm:presLayoutVars>
      </dgm:prSet>
      <dgm:spPr/>
    </dgm:pt>
    <dgm:pt modelId="{BB08148E-7B41-4BA4-9897-F3EFB1193654}" type="pres">
      <dgm:prSet presAssocID="{621F8032-12C7-4F74-BDEC-D584794DB732}" presName="dummy" presStyleCnt="0"/>
      <dgm:spPr/>
    </dgm:pt>
    <dgm:pt modelId="{65BF8912-E35C-436E-9F92-14C9BF003B94}" type="pres">
      <dgm:prSet presAssocID="{3C4774AA-693E-4577-95CD-D7041A5F8DBC}" presName="sibTrans" presStyleLbl="sibTrans2D1" presStyleIdx="1" presStyleCnt="6"/>
      <dgm:spPr/>
    </dgm:pt>
    <dgm:pt modelId="{89B272C0-9D65-4F7E-A928-CA9E5975CD86}" type="pres">
      <dgm:prSet presAssocID="{3DC5DADA-0558-4C8A-8D2D-E20A937378CB}" presName="node" presStyleLbl="node1" presStyleIdx="2" presStyleCnt="6">
        <dgm:presLayoutVars>
          <dgm:bulletEnabled val="1"/>
        </dgm:presLayoutVars>
      </dgm:prSet>
      <dgm:spPr/>
    </dgm:pt>
    <dgm:pt modelId="{41E9E66C-CC94-4228-8BDC-2A7FBAE1A128}" type="pres">
      <dgm:prSet presAssocID="{3DC5DADA-0558-4C8A-8D2D-E20A937378CB}" presName="dummy" presStyleCnt="0"/>
      <dgm:spPr/>
    </dgm:pt>
    <dgm:pt modelId="{E761D27E-870B-416D-A71C-6BD436C604D5}" type="pres">
      <dgm:prSet presAssocID="{2DBCF74B-FB02-450C-B1CC-E029BE1785FE}" presName="sibTrans" presStyleLbl="sibTrans2D1" presStyleIdx="2" presStyleCnt="6"/>
      <dgm:spPr/>
    </dgm:pt>
    <dgm:pt modelId="{CB06FB00-18D7-46DC-92A1-BD065766806B}" type="pres">
      <dgm:prSet presAssocID="{CEB9EB44-8151-4447-AD1E-E7DB539AAF97}" presName="node" presStyleLbl="node1" presStyleIdx="3" presStyleCnt="6">
        <dgm:presLayoutVars>
          <dgm:bulletEnabled val="1"/>
        </dgm:presLayoutVars>
      </dgm:prSet>
      <dgm:spPr/>
    </dgm:pt>
    <dgm:pt modelId="{997B0546-1772-41E3-A123-47F85B97692B}" type="pres">
      <dgm:prSet presAssocID="{CEB9EB44-8151-4447-AD1E-E7DB539AAF97}" presName="dummy" presStyleCnt="0"/>
      <dgm:spPr/>
    </dgm:pt>
    <dgm:pt modelId="{F3202245-B337-4778-BCE8-B4739FEB0429}" type="pres">
      <dgm:prSet presAssocID="{E8F8B525-79FF-418D-BAE5-48F2D369B908}" presName="sibTrans" presStyleLbl="sibTrans2D1" presStyleIdx="3" presStyleCnt="6"/>
      <dgm:spPr/>
    </dgm:pt>
    <dgm:pt modelId="{40782FEB-C0FA-453A-966A-41EF710A83D4}" type="pres">
      <dgm:prSet presAssocID="{5EC4F63A-826B-452A-9323-AE0BF5E11AC1}" presName="node" presStyleLbl="node1" presStyleIdx="4" presStyleCnt="6">
        <dgm:presLayoutVars>
          <dgm:bulletEnabled val="1"/>
        </dgm:presLayoutVars>
      </dgm:prSet>
      <dgm:spPr/>
    </dgm:pt>
    <dgm:pt modelId="{B88233A1-7A41-410B-B87F-8233CED129F3}" type="pres">
      <dgm:prSet presAssocID="{5EC4F63A-826B-452A-9323-AE0BF5E11AC1}" presName="dummy" presStyleCnt="0"/>
      <dgm:spPr/>
    </dgm:pt>
    <dgm:pt modelId="{D7F24C8B-D4F9-4793-B9B3-280C94113CE8}" type="pres">
      <dgm:prSet presAssocID="{3DEBBFE0-5060-4E6D-843B-68BE92E12E1E}" presName="sibTrans" presStyleLbl="sibTrans2D1" presStyleIdx="4" presStyleCnt="6"/>
      <dgm:spPr/>
    </dgm:pt>
    <dgm:pt modelId="{BEF2A996-4773-4405-96DD-02B090A0BF3D}" type="pres">
      <dgm:prSet presAssocID="{D97CD201-FBD1-453E-85CC-1DEAAE6DCC06}" presName="node" presStyleLbl="node1" presStyleIdx="5" presStyleCnt="6">
        <dgm:presLayoutVars>
          <dgm:bulletEnabled val="1"/>
        </dgm:presLayoutVars>
      </dgm:prSet>
      <dgm:spPr/>
    </dgm:pt>
    <dgm:pt modelId="{840CCC2D-7AC4-4E6F-A1AB-5CA0FBA1B6B1}" type="pres">
      <dgm:prSet presAssocID="{D97CD201-FBD1-453E-85CC-1DEAAE6DCC06}" presName="dummy" presStyleCnt="0"/>
      <dgm:spPr/>
    </dgm:pt>
    <dgm:pt modelId="{208EE10F-7AC2-444D-AF0F-AA972B9BC4A5}" type="pres">
      <dgm:prSet presAssocID="{C88AA1A5-089B-4F41-9FCF-B1E835D85789}" presName="sibTrans" presStyleLbl="sibTrans2D1" presStyleIdx="5" presStyleCnt="6"/>
      <dgm:spPr/>
    </dgm:pt>
  </dgm:ptLst>
  <dgm:cxnLst>
    <dgm:cxn modelId="{FA6FBB04-55FA-4A74-8699-6A4973E5E45D}" type="presOf" srcId="{3415DBD0-1E93-4154-8168-3B618565FDFA}" destId="{3503ABBB-E1AA-4CAA-8653-A54F554F3C21}" srcOrd="0" destOrd="0" presId="urn:microsoft.com/office/officeart/2005/8/layout/radial6"/>
    <dgm:cxn modelId="{3D83C924-5029-4867-8596-392705F12888}" type="presOf" srcId="{5EC4F63A-826B-452A-9323-AE0BF5E11AC1}" destId="{40782FEB-C0FA-453A-966A-41EF710A83D4}" srcOrd="0" destOrd="0" presId="urn:microsoft.com/office/officeart/2005/8/layout/radial6"/>
    <dgm:cxn modelId="{AA0A1A30-F8BA-4DE1-A692-C5296A856F38}" type="presOf" srcId="{3DC5DADA-0558-4C8A-8D2D-E20A937378CB}" destId="{89B272C0-9D65-4F7E-A928-CA9E5975CD86}" srcOrd="0" destOrd="0" presId="urn:microsoft.com/office/officeart/2005/8/layout/radial6"/>
    <dgm:cxn modelId="{9AF8733E-4346-4EE3-BFE4-FE93E4D4DDED}" type="presOf" srcId="{D97CD201-FBD1-453E-85CC-1DEAAE6DCC06}" destId="{BEF2A996-4773-4405-96DD-02B090A0BF3D}" srcOrd="0" destOrd="0" presId="urn:microsoft.com/office/officeart/2005/8/layout/radial6"/>
    <dgm:cxn modelId="{8F34DC42-840F-4C88-84F2-6C9C83AB325E}" type="presOf" srcId="{C88AA1A5-089B-4F41-9FCF-B1E835D85789}" destId="{208EE10F-7AC2-444D-AF0F-AA972B9BC4A5}" srcOrd="0" destOrd="0" presId="urn:microsoft.com/office/officeart/2005/8/layout/radial6"/>
    <dgm:cxn modelId="{CA72FE44-79FF-4D39-BF26-131BD58D9100}" type="presOf" srcId="{E8F8B525-79FF-418D-BAE5-48F2D369B908}" destId="{F3202245-B337-4778-BCE8-B4739FEB0429}" srcOrd="0" destOrd="0" presId="urn:microsoft.com/office/officeart/2005/8/layout/radial6"/>
    <dgm:cxn modelId="{CF225F73-79E8-4E30-86F5-F7829E91E499}" srcId="{8C496D5C-F09E-4875-BC72-FC05D3F3D170}" destId="{E03CE7D2-FE48-4FB4-B35D-22C61316F892}" srcOrd="0" destOrd="0" parTransId="{F2547D5B-1D24-41AC-A015-69A3047F72E4}" sibTransId="{1AB2F899-F8F9-44DF-991C-0C8D7B78E58B}"/>
    <dgm:cxn modelId="{40521479-56D7-4805-AF92-C5E7D37775F8}" srcId="{3415DBD0-1E93-4154-8168-3B618565FDFA}" destId="{8C496D5C-F09E-4875-BC72-FC05D3F3D170}" srcOrd="0" destOrd="0" parTransId="{21043F82-6C76-42FD-B090-0B5037240DC9}" sibTransId="{AAE49BA3-E85C-4827-82A2-7563C8F234D2}"/>
    <dgm:cxn modelId="{C565347D-7CD4-4000-B182-DCE83DC3DFA3}" srcId="{8C496D5C-F09E-4875-BC72-FC05D3F3D170}" destId="{5EC4F63A-826B-452A-9323-AE0BF5E11AC1}" srcOrd="4" destOrd="0" parTransId="{F59D1F3E-8CFC-44EC-9FD4-4A23DCDD3910}" sibTransId="{3DEBBFE0-5060-4E6D-843B-68BE92E12E1E}"/>
    <dgm:cxn modelId="{0D3FCD7E-EC4A-45BD-9A37-DD8DD02BEE81}" type="presOf" srcId="{8C496D5C-F09E-4875-BC72-FC05D3F3D170}" destId="{9BE78C93-920A-4881-9FB7-D989D9FE3A0E}" srcOrd="0" destOrd="0" presId="urn:microsoft.com/office/officeart/2005/8/layout/radial6"/>
    <dgm:cxn modelId="{A091BF7F-5B15-4736-8423-B97E4056AAEF}" type="presOf" srcId="{E03CE7D2-FE48-4FB4-B35D-22C61316F892}" destId="{3797DE31-C93C-483C-8D54-E15C28E5C26E}" srcOrd="0" destOrd="0" presId="urn:microsoft.com/office/officeart/2005/8/layout/radial6"/>
    <dgm:cxn modelId="{BE496B90-8312-4F9E-9B30-8FB879834629}" type="presOf" srcId="{3C4774AA-693E-4577-95CD-D7041A5F8DBC}" destId="{65BF8912-E35C-436E-9F92-14C9BF003B94}" srcOrd="0" destOrd="0" presId="urn:microsoft.com/office/officeart/2005/8/layout/radial6"/>
    <dgm:cxn modelId="{8C4EC1B6-7A62-41BC-A50F-17B0E5FAF703}" type="presOf" srcId="{1AB2F899-F8F9-44DF-991C-0C8D7B78E58B}" destId="{720BB5BA-9B02-4C33-901F-9C602A96A0F5}" srcOrd="0" destOrd="0" presId="urn:microsoft.com/office/officeart/2005/8/layout/radial6"/>
    <dgm:cxn modelId="{4C412CBE-A75F-478A-88DC-C089C13D5B14}" type="presOf" srcId="{CEB9EB44-8151-4447-AD1E-E7DB539AAF97}" destId="{CB06FB00-18D7-46DC-92A1-BD065766806B}" srcOrd="0" destOrd="0" presId="urn:microsoft.com/office/officeart/2005/8/layout/radial6"/>
    <dgm:cxn modelId="{A389A2BE-37CD-4019-B45A-5CAEF8680118}" type="presOf" srcId="{621F8032-12C7-4F74-BDEC-D584794DB732}" destId="{C2CF343B-E463-4FB6-B731-3CEBEC0C2765}" srcOrd="0" destOrd="0" presId="urn:microsoft.com/office/officeart/2005/8/layout/radial6"/>
    <dgm:cxn modelId="{6DF113C4-EF47-4F69-A0F2-B18BE600FF2F}" srcId="{8C496D5C-F09E-4875-BC72-FC05D3F3D170}" destId="{3DC5DADA-0558-4C8A-8D2D-E20A937378CB}" srcOrd="2" destOrd="0" parTransId="{92CD081B-31AC-4B17-8819-2B94A48BBFE5}" sibTransId="{2DBCF74B-FB02-450C-B1CC-E029BE1785FE}"/>
    <dgm:cxn modelId="{66BEEDC5-3E56-486B-958D-91192A2D02B4}" srcId="{8C496D5C-F09E-4875-BC72-FC05D3F3D170}" destId="{621F8032-12C7-4F74-BDEC-D584794DB732}" srcOrd="1" destOrd="0" parTransId="{DEE9AF1C-807A-41EA-80C4-3FC700B6DB94}" sibTransId="{3C4774AA-693E-4577-95CD-D7041A5F8DBC}"/>
    <dgm:cxn modelId="{BD905AD7-E3F3-4D1D-A6A0-955C4B65EF3C}" srcId="{8C496D5C-F09E-4875-BC72-FC05D3F3D170}" destId="{CEB9EB44-8151-4447-AD1E-E7DB539AAF97}" srcOrd="3" destOrd="0" parTransId="{05AE95E4-5B64-4FB2-BA93-CA9FD5F8C492}" sibTransId="{E8F8B525-79FF-418D-BAE5-48F2D369B908}"/>
    <dgm:cxn modelId="{53C3EFEB-1D25-4E08-BD2D-746D17CD9DB4}" type="presOf" srcId="{3DEBBFE0-5060-4E6D-843B-68BE92E12E1E}" destId="{D7F24C8B-D4F9-4793-B9B3-280C94113CE8}" srcOrd="0" destOrd="0" presId="urn:microsoft.com/office/officeart/2005/8/layout/radial6"/>
    <dgm:cxn modelId="{8C52F1EE-35B1-47CD-B950-C0B1F55F3C67}" srcId="{8C496D5C-F09E-4875-BC72-FC05D3F3D170}" destId="{D97CD201-FBD1-453E-85CC-1DEAAE6DCC06}" srcOrd="5" destOrd="0" parTransId="{48281C05-29BA-4C3D-8778-96CC15B02C53}" sibTransId="{C88AA1A5-089B-4F41-9FCF-B1E835D85789}"/>
    <dgm:cxn modelId="{C017ECF5-EB95-4A37-A78D-B38E2F979931}" type="presOf" srcId="{2DBCF74B-FB02-450C-B1CC-E029BE1785FE}" destId="{E761D27E-870B-416D-A71C-6BD436C604D5}" srcOrd="0" destOrd="0" presId="urn:microsoft.com/office/officeart/2005/8/layout/radial6"/>
    <dgm:cxn modelId="{44066B81-1C9F-45A5-B663-B415AD85A9C9}" type="presParOf" srcId="{3503ABBB-E1AA-4CAA-8653-A54F554F3C21}" destId="{9BE78C93-920A-4881-9FB7-D989D9FE3A0E}" srcOrd="0" destOrd="0" presId="urn:microsoft.com/office/officeart/2005/8/layout/radial6"/>
    <dgm:cxn modelId="{BC1D81D0-378E-4F2B-A6D7-91D20941F949}" type="presParOf" srcId="{3503ABBB-E1AA-4CAA-8653-A54F554F3C21}" destId="{3797DE31-C93C-483C-8D54-E15C28E5C26E}" srcOrd="1" destOrd="0" presId="urn:microsoft.com/office/officeart/2005/8/layout/radial6"/>
    <dgm:cxn modelId="{D8A672FC-9445-4046-AC12-BE1154DFFE89}" type="presParOf" srcId="{3503ABBB-E1AA-4CAA-8653-A54F554F3C21}" destId="{20B4FF59-497B-4670-8E79-E4122DCAD253}" srcOrd="2" destOrd="0" presId="urn:microsoft.com/office/officeart/2005/8/layout/radial6"/>
    <dgm:cxn modelId="{34385E35-206A-4E56-9CF8-195C98279883}" type="presParOf" srcId="{3503ABBB-E1AA-4CAA-8653-A54F554F3C21}" destId="{720BB5BA-9B02-4C33-901F-9C602A96A0F5}" srcOrd="3" destOrd="0" presId="urn:microsoft.com/office/officeart/2005/8/layout/radial6"/>
    <dgm:cxn modelId="{8DFF28A6-BD5A-4EC2-A053-8373CC7CF755}" type="presParOf" srcId="{3503ABBB-E1AA-4CAA-8653-A54F554F3C21}" destId="{C2CF343B-E463-4FB6-B731-3CEBEC0C2765}" srcOrd="4" destOrd="0" presId="urn:microsoft.com/office/officeart/2005/8/layout/radial6"/>
    <dgm:cxn modelId="{152D77A0-2B40-41A9-8722-CE75412420D2}" type="presParOf" srcId="{3503ABBB-E1AA-4CAA-8653-A54F554F3C21}" destId="{BB08148E-7B41-4BA4-9897-F3EFB1193654}" srcOrd="5" destOrd="0" presId="urn:microsoft.com/office/officeart/2005/8/layout/radial6"/>
    <dgm:cxn modelId="{3E080C53-CE9E-46FE-878C-59F50960D611}" type="presParOf" srcId="{3503ABBB-E1AA-4CAA-8653-A54F554F3C21}" destId="{65BF8912-E35C-436E-9F92-14C9BF003B94}" srcOrd="6" destOrd="0" presId="urn:microsoft.com/office/officeart/2005/8/layout/radial6"/>
    <dgm:cxn modelId="{80D9F7CF-9D1A-498D-B243-0312302339C4}" type="presParOf" srcId="{3503ABBB-E1AA-4CAA-8653-A54F554F3C21}" destId="{89B272C0-9D65-4F7E-A928-CA9E5975CD86}" srcOrd="7" destOrd="0" presId="urn:microsoft.com/office/officeart/2005/8/layout/radial6"/>
    <dgm:cxn modelId="{88626E75-4D01-448F-BFA5-D6C5AF2DAEB9}" type="presParOf" srcId="{3503ABBB-E1AA-4CAA-8653-A54F554F3C21}" destId="{41E9E66C-CC94-4228-8BDC-2A7FBAE1A128}" srcOrd="8" destOrd="0" presId="urn:microsoft.com/office/officeart/2005/8/layout/radial6"/>
    <dgm:cxn modelId="{3C28A7E0-DE81-40C0-93CA-1B7E785E86E7}" type="presParOf" srcId="{3503ABBB-E1AA-4CAA-8653-A54F554F3C21}" destId="{E761D27E-870B-416D-A71C-6BD436C604D5}" srcOrd="9" destOrd="0" presId="urn:microsoft.com/office/officeart/2005/8/layout/radial6"/>
    <dgm:cxn modelId="{0E5D1FAE-A2D0-427B-947E-D3853830B000}" type="presParOf" srcId="{3503ABBB-E1AA-4CAA-8653-A54F554F3C21}" destId="{CB06FB00-18D7-46DC-92A1-BD065766806B}" srcOrd="10" destOrd="0" presId="urn:microsoft.com/office/officeart/2005/8/layout/radial6"/>
    <dgm:cxn modelId="{AC450504-C09C-4E82-BB4D-713059BCDE49}" type="presParOf" srcId="{3503ABBB-E1AA-4CAA-8653-A54F554F3C21}" destId="{997B0546-1772-41E3-A123-47F85B97692B}" srcOrd="11" destOrd="0" presId="urn:microsoft.com/office/officeart/2005/8/layout/radial6"/>
    <dgm:cxn modelId="{236E3402-0D25-433B-89F3-0D63DDA50FA9}" type="presParOf" srcId="{3503ABBB-E1AA-4CAA-8653-A54F554F3C21}" destId="{F3202245-B337-4778-BCE8-B4739FEB0429}" srcOrd="12" destOrd="0" presId="urn:microsoft.com/office/officeart/2005/8/layout/radial6"/>
    <dgm:cxn modelId="{D7E5FE08-6006-4D78-B7F7-57E356022970}" type="presParOf" srcId="{3503ABBB-E1AA-4CAA-8653-A54F554F3C21}" destId="{40782FEB-C0FA-453A-966A-41EF710A83D4}" srcOrd="13" destOrd="0" presId="urn:microsoft.com/office/officeart/2005/8/layout/radial6"/>
    <dgm:cxn modelId="{49301180-2038-4D3D-B92F-D6170925EBEF}" type="presParOf" srcId="{3503ABBB-E1AA-4CAA-8653-A54F554F3C21}" destId="{B88233A1-7A41-410B-B87F-8233CED129F3}" srcOrd="14" destOrd="0" presId="urn:microsoft.com/office/officeart/2005/8/layout/radial6"/>
    <dgm:cxn modelId="{1B99C6EC-DB66-4077-ABD3-1A86F19C8B06}" type="presParOf" srcId="{3503ABBB-E1AA-4CAA-8653-A54F554F3C21}" destId="{D7F24C8B-D4F9-4793-B9B3-280C94113CE8}" srcOrd="15" destOrd="0" presId="urn:microsoft.com/office/officeart/2005/8/layout/radial6"/>
    <dgm:cxn modelId="{80A1C55C-67F9-4C5F-A7F2-F8C89D2F4109}" type="presParOf" srcId="{3503ABBB-E1AA-4CAA-8653-A54F554F3C21}" destId="{BEF2A996-4773-4405-96DD-02B090A0BF3D}" srcOrd="16" destOrd="0" presId="urn:microsoft.com/office/officeart/2005/8/layout/radial6"/>
    <dgm:cxn modelId="{2889582F-6DF0-4841-AC31-2238BFC29C53}" type="presParOf" srcId="{3503ABBB-E1AA-4CAA-8653-A54F554F3C21}" destId="{840CCC2D-7AC4-4E6F-A1AB-5CA0FBA1B6B1}" srcOrd="17" destOrd="0" presId="urn:microsoft.com/office/officeart/2005/8/layout/radial6"/>
    <dgm:cxn modelId="{F2DF142B-12A9-4B7C-B697-488DFFA825A1}" type="presParOf" srcId="{3503ABBB-E1AA-4CAA-8653-A54F554F3C21}" destId="{208EE10F-7AC2-444D-AF0F-AA972B9BC4A5}"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CC990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a:solidFill>
          <a:srgbClr val="00B050"/>
        </a:solidFill>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3518BD-D716-483E-AE99-6D99A9A9E15E}" type="doc">
      <dgm:prSet loTypeId="urn:microsoft.com/office/officeart/2005/8/layout/chevron2" loCatId="process" qsTypeId="urn:microsoft.com/office/officeart/2005/8/quickstyle/3d4" qsCatId="3D" csTypeId="urn:microsoft.com/office/officeart/2005/8/colors/accent6_3" csCatId="accent6" phldr="1"/>
      <dgm:spPr/>
      <dgm:t>
        <a:bodyPr/>
        <a:lstStyle/>
        <a:p>
          <a:endParaRPr lang="de-DE"/>
        </a:p>
      </dgm:t>
    </dgm:pt>
    <dgm:pt modelId="{5AB1E901-946E-4955-B5DA-5E793794D6F5}">
      <dgm:prSet phldrT="[Text]"/>
      <dgm:spPr>
        <a:solidFill>
          <a:schemeClr val="bg1">
            <a:lumMod val="50000"/>
          </a:schemeClr>
        </a:solidFill>
      </dgm:spPr>
      <dgm:t>
        <a:bodyPr/>
        <a:lstStyle/>
        <a:p>
          <a:r>
            <a:rPr lang="de-DE" dirty="0"/>
            <a:t>Projektanalyse</a:t>
          </a:r>
        </a:p>
      </dgm:t>
    </dgm:pt>
    <dgm:pt modelId="{A27A1D73-0D86-4272-961E-35FDADA555AC}" type="parTrans" cxnId="{33BF247F-ED50-408D-A297-E5AA5B00FAE7}">
      <dgm:prSet/>
      <dgm:spPr/>
      <dgm:t>
        <a:bodyPr/>
        <a:lstStyle/>
        <a:p>
          <a:endParaRPr lang="de-DE"/>
        </a:p>
      </dgm:t>
    </dgm:pt>
    <dgm:pt modelId="{E2CAF721-BCF8-45ED-8780-AFA20386AD43}" type="sibTrans" cxnId="{33BF247F-ED50-408D-A297-E5AA5B00FAE7}">
      <dgm:prSet/>
      <dgm:spPr/>
      <dgm:t>
        <a:bodyPr/>
        <a:lstStyle/>
        <a:p>
          <a:endParaRPr lang="de-DE"/>
        </a:p>
      </dgm:t>
    </dgm:pt>
    <dgm:pt modelId="{F402A5D9-DA27-49D5-B4B3-77D06D246E8E}">
      <dgm:prSet phldrT="[Text]"/>
      <dgm:spPr/>
      <dgm:t>
        <a:bodyPr/>
        <a:lstStyle/>
        <a:p>
          <a:r>
            <a:rPr lang="de-DE" dirty="0"/>
            <a:t>Analyse das Formular</a:t>
          </a:r>
        </a:p>
      </dgm:t>
    </dgm:pt>
    <dgm:pt modelId="{9A607401-9C94-457B-B61C-1B2E312CAEE1}" type="parTrans" cxnId="{FBACB771-F39E-4678-A966-D3923F23C537}">
      <dgm:prSet/>
      <dgm:spPr/>
      <dgm:t>
        <a:bodyPr/>
        <a:lstStyle/>
        <a:p>
          <a:endParaRPr lang="de-DE"/>
        </a:p>
      </dgm:t>
    </dgm:pt>
    <dgm:pt modelId="{D44A6A73-96F1-4A4B-80EB-CA8D706AE399}" type="sibTrans" cxnId="{FBACB771-F39E-4678-A966-D3923F23C537}">
      <dgm:prSet/>
      <dgm:spPr/>
      <dgm:t>
        <a:bodyPr/>
        <a:lstStyle/>
        <a:p>
          <a:endParaRPr lang="de-DE"/>
        </a:p>
      </dgm:t>
    </dgm:pt>
    <dgm:pt modelId="{A5344A9A-3199-4671-8D4B-D8EFF6DE7554}">
      <dgm:prSet phldrT="[Text]"/>
      <dgm:spPr>
        <a:solidFill>
          <a:schemeClr val="bg1">
            <a:lumMod val="50000"/>
          </a:schemeClr>
        </a:solidFill>
      </dgm:spPr>
      <dgm:t>
        <a:bodyPr/>
        <a:lstStyle/>
        <a:p>
          <a:r>
            <a:rPr lang="de-DE" dirty="0"/>
            <a:t>Konzeption</a:t>
          </a:r>
        </a:p>
      </dgm:t>
    </dgm:pt>
    <dgm:pt modelId="{C9B6DEA5-1175-45CA-A7AA-C87659FA5AC5}" type="parTrans" cxnId="{AA84CB97-9BD7-488B-9B70-F86050045006}">
      <dgm:prSet/>
      <dgm:spPr/>
      <dgm:t>
        <a:bodyPr/>
        <a:lstStyle/>
        <a:p>
          <a:endParaRPr lang="de-DE"/>
        </a:p>
      </dgm:t>
    </dgm:pt>
    <dgm:pt modelId="{D317C550-8470-4FD5-9BA7-74A8E46A22A5}" type="sibTrans" cxnId="{AA84CB97-9BD7-488B-9B70-F86050045006}">
      <dgm:prSet/>
      <dgm:spPr/>
      <dgm:t>
        <a:bodyPr/>
        <a:lstStyle/>
        <a:p>
          <a:endParaRPr lang="de-DE"/>
        </a:p>
      </dgm:t>
    </dgm:pt>
    <dgm:pt modelId="{68A21AA5-3703-4FAC-B725-0DE890989AB9}">
      <dgm:prSet phldrT="[Text]"/>
      <dgm:spPr/>
      <dgm:t>
        <a:bodyPr/>
        <a:lstStyle/>
        <a:p>
          <a:r>
            <a:rPr lang="de-DE" dirty="0"/>
            <a:t>Erstellen Strukturen</a:t>
          </a:r>
        </a:p>
      </dgm:t>
    </dgm:pt>
    <dgm:pt modelId="{4B5D8997-15D8-4B54-9751-4542ABE3953D}" type="parTrans" cxnId="{E44AC45D-B065-42DB-8717-8F5229D22691}">
      <dgm:prSet/>
      <dgm:spPr/>
      <dgm:t>
        <a:bodyPr/>
        <a:lstStyle/>
        <a:p>
          <a:endParaRPr lang="de-DE"/>
        </a:p>
      </dgm:t>
    </dgm:pt>
    <dgm:pt modelId="{DB51B802-8909-49A5-8F1D-FB0F8C8CA120}" type="sibTrans" cxnId="{E44AC45D-B065-42DB-8717-8F5229D22691}">
      <dgm:prSet/>
      <dgm:spPr/>
      <dgm:t>
        <a:bodyPr/>
        <a:lstStyle/>
        <a:p>
          <a:endParaRPr lang="de-DE"/>
        </a:p>
      </dgm:t>
    </dgm:pt>
    <dgm:pt modelId="{55A6DAB0-000A-48D1-8422-A6237BFBFC32}">
      <dgm:prSet phldrT="[Text]"/>
      <dgm:spPr>
        <a:solidFill>
          <a:srgbClr val="00B050"/>
        </a:solidFill>
      </dgm:spPr>
      <dgm:t>
        <a:bodyPr/>
        <a:lstStyle/>
        <a:p>
          <a:r>
            <a:rPr lang="de-DE" dirty="0"/>
            <a:t>Implementation</a:t>
          </a:r>
        </a:p>
      </dgm:t>
    </dgm:pt>
    <dgm:pt modelId="{3DC6C235-4A28-47B5-801E-DC5A2D514D26}" type="parTrans" cxnId="{E8E135D7-CC66-44F9-ADDF-446E0AF65893}">
      <dgm:prSet/>
      <dgm:spPr/>
      <dgm:t>
        <a:bodyPr/>
        <a:lstStyle/>
        <a:p>
          <a:endParaRPr lang="de-DE"/>
        </a:p>
      </dgm:t>
    </dgm:pt>
    <dgm:pt modelId="{3EF81BAC-C793-440E-B137-D51B2023D19B}" type="sibTrans" cxnId="{E8E135D7-CC66-44F9-ADDF-446E0AF65893}">
      <dgm:prSet/>
      <dgm:spPr/>
      <dgm:t>
        <a:bodyPr/>
        <a:lstStyle/>
        <a:p>
          <a:endParaRPr lang="de-DE"/>
        </a:p>
      </dgm:t>
    </dgm:pt>
    <dgm:pt modelId="{7BA7C986-7D97-453C-8B0B-83E05F5D42D0}">
      <dgm:prSet phldrT="[Text]"/>
      <dgm:spPr/>
      <dgm:t>
        <a:bodyPr/>
        <a:lstStyle/>
        <a:p>
          <a:r>
            <a:rPr lang="de-DE" dirty="0"/>
            <a:t>Erstellen GUI, Programm Ablaufplan</a:t>
          </a:r>
        </a:p>
      </dgm:t>
    </dgm:pt>
    <dgm:pt modelId="{72D745B6-0509-4752-9050-C5A4E58729A7}" type="parTrans" cxnId="{48E5805C-7570-46BE-9D16-4123F370F3EB}">
      <dgm:prSet/>
      <dgm:spPr/>
      <dgm:t>
        <a:bodyPr/>
        <a:lstStyle/>
        <a:p>
          <a:endParaRPr lang="de-DE"/>
        </a:p>
      </dgm:t>
    </dgm:pt>
    <dgm:pt modelId="{021EEE64-96C9-4614-AD3D-729380E5CE0D}" type="sibTrans" cxnId="{48E5805C-7570-46BE-9D16-4123F370F3EB}">
      <dgm:prSet/>
      <dgm:spPr/>
      <dgm:t>
        <a:bodyPr/>
        <a:lstStyle/>
        <a:p>
          <a:endParaRPr lang="de-DE"/>
        </a:p>
      </dgm:t>
    </dgm:pt>
    <dgm:pt modelId="{BE17D5BD-4033-4E62-BA58-0CEB8ABEDD34}">
      <dgm:prSet phldrT="[Text]"/>
      <dgm:spPr>
        <a:solidFill>
          <a:srgbClr val="00B0F0"/>
        </a:solidFill>
      </dgm:spPr>
      <dgm:t>
        <a:bodyPr/>
        <a:lstStyle/>
        <a:p>
          <a:r>
            <a:rPr lang="de-DE" dirty="0"/>
            <a:t>Test und Fehler Analyse</a:t>
          </a:r>
        </a:p>
      </dgm:t>
    </dgm:pt>
    <dgm:pt modelId="{B3AD74E4-C1EA-4DB6-B26E-848E2FDD99D6}" type="parTrans" cxnId="{CFD1F60B-0CB7-44AE-95AB-6CDB8C7A4F00}">
      <dgm:prSet/>
      <dgm:spPr/>
      <dgm:t>
        <a:bodyPr/>
        <a:lstStyle/>
        <a:p>
          <a:endParaRPr lang="de-DE"/>
        </a:p>
      </dgm:t>
    </dgm:pt>
    <dgm:pt modelId="{0473DFB1-4DB2-4BC1-A6FF-0C2CC3B93625}" type="sibTrans" cxnId="{CFD1F60B-0CB7-44AE-95AB-6CDB8C7A4F00}">
      <dgm:prSet/>
      <dgm:spPr/>
      <dgm:t>
        <a:bodyPr/>
        <a:lstStyle/>
        <a:p>
          <a:endParaRPr lang="de-DE"/>
        </a:p>
      </dgm:t>
    </dgm:pt>
    <dgm:pt modelId="{5BD95205-8567-414C-A169-098C2C4901A4}">
      <dgm:prSet phldrT="[Text]"/>
      <dgm:spPr/>
      <dgm:t>
        <a:bodyPr/>
        <a:lstStyle/>
        <a:p>
          <a:r>
            <a:rPr lang="de-DE" dirty="0"/>
            <a:t>Erstellen Test Cases.</a:t>
          </a:r>
        </a:p>
      </dgm:t>
    </dgm:pt>
    <dgm:pt modelId="{FAA6D73B-0683-4EC7-9984-5AB6D8F2F4F8}" type="parTrans" cxnId="{3D66624E-4D0D-46F1-9FDE-626C2A4DD844}">
      <dgm:prSet/>
      <dgm:spPr/>
      <dgm:t>
        <a:bodyPr/>
        <a:lstStyle/>
        <a:p>
          <a:endParaRPr lang="de-DE"/>
        </a:p>
      </dgm:t>
    </dgm:pt>
    <dgm:pt modelId="{75F117FA-6F1C-4A35-B531-9896B9D57F83}" type="sibTrans" cxnId="{3D66624E-4D0D-46F1-9FDE-626C2A4DD844}">
      <dgm:prSet/>
      <dgm:spPr/>
      <dgm:t>
        <a:bodyPr/>
        <a:lstStyle/>
        <a:p>
          <a:endParaRPr lang="de-DE"/>
        </a:p>
      </dgm:t>
    </dgm:pt>
    <dgm:pt modelId="{35F5A783-03EC-4FF0-B475-1631ECD246D6}">
      <dgm:prSet phldrT="[Text]"/>
      <dgm:spPr/>
      <dgm:t>
        <a:bodyPr/>
        <a:lstStyle/>
        <a:p>
          <a:r>
            <a:rPr lang="de-DE" dirty="0"/>
            <a:t>Durchführen die Tests.</a:t>
          </a:r>
        </a:p>
      </dgm:t>
    </dgm:pt>
    <dgm:pt modelId="{2DA2E132-8F13-497B-BBA3-49411600B927}" type="parTrans" cxnId="{226457AA-3136-45A9-9DF8-B6123E4948A8}">
      <dgm:prSet/>
      <dgm:spPr/>
      <dgm:t>
        <a:bodyPr/>
        <a:lstStyle/>
        <a:p>
          <a:endParaRPr lang="de-DE"/>
        </a:p>
      </dgm:t>
    </dgm:pt>
    <dgm:pt modelId="{181E8E8B-05B4-4209-81DF-32501B5DF224}" type="sibTrans" cxnId="{226457AA-3136-45A9-9DF8-B6123E4948A8}">
      <dgm:prSet/>
      <dgm:spPr/>
      <dgm:t>
        <a:bodyPr/>
        <a:lstStyle/>
        <a:p>
          <a:endParaRPr lang="de-DE"/>
        </a:p>
      </dgm:t>
    </dgm:pt>
    <dgm:pt modelId="{36CA39BB-BC61-4825-8DD9-4D9471012D99}">
      <dgm:prSet phldrT="[Text]"/>
      <dgm:spPr/>
      <dgm:t>
        <a:bodyPr/>
        <a:lstStyle/>
        <a:p>
          <a:r>
            <a:rPr lang="de-DE" dirty="0"/>
            <a:t>Transportieren erstellten Strukturen auf SAP</a:t>
          </a:r>
        </a:p>
      </dgm:t>
    </dgm:pt>
    <dgm:pt modelId="{943804B7-B1D3-4CA2-9B8E-01E8C52F91FB}" type="parTrans" cxnId="{BDC70B33-7BA2-46C3-85CC-C0E3534E636E}">
      <dgm:prSet/>
      <dgm:spPr/>
      <dgm:t>
        <a:bodyPr/>
        <a:lstStyle/>
        <a:p>
          <a:endParaRPr lang="de-DE"/>
        </a:p>
      </dgm:t>
    </dgm:pt>
    <dgm:pt modelId="{AE31FAF5-E46F-45E4-894E-5AC2F59C5AD2}" type="sibTrans" cxnId="{BDC70B33-7BA2-46C3-85CC-C0E3534E636E}">
      <dgm:prSet/>
      <dgm:spPr/>
      <dgm:t>
        <a:bodyPr/>
        <a:lstStyle/>
        <a:p>
          <a:endParaRPr lang="de-DE"/>
        </a:p>
      </dgm:t>
    </dgm:pt>
    <dgm:pt modelId="{6194097F-C086-46F6-8204-4A15741CDA94}">
      <dgm:prSet phldrT="[Text]"/>
      <dgm:spPr/>
      <dgm:t>
        <a:bodyPr/>
        <a:lstStyle/>
        <a:p>
          <a:r>
            <a:rPr lang="de-DE" dirty="0"/>
            <a:t>Codieren für jede Button </a:t>
          </a:r>
        </a:p>
      </dgm:t>
    </dgm:pt>
    <dgm:pt modelId="{F56D1EDD-5961-41FC-9011-146B9BA6B485}" type="parTrans" cxnId="{C9ED91A2-E6B0-45FE-988B-5CA881ECD4E3}">
      <dgm:prSet/>
      <dgm:spPr/>
      <dgm:t>
        <a:bodyPr/>
        <a:lstStyle/>
        <a:p>
          <a:endParaRPr lang="de-DE"/>
        </a:p>
      </dgm:t>
    </dgm:pt>
    <dgm:pt modelId="{2F327CBA-B336-42A3-A3B3-B345DA4333E2}" type="sibTrans" cxnId="{C9ED91A2-E6B0-45FE-988B-5CA881ECD4E3}">
      <dgm:prSet/>
      <dgm:spPr/>
      <dgm:t>
        <a:bodyPr/>
        <a:lstStyle/>
        <a:p>
          <a:endParaRPr lang="de-DE"/>
        </a:p>
      </dgm:t>
    </dgm:pt>
    <dgm:pt modelId="{C9BAFE7E-B616-4CFE-AB3C-5A34920C3653}">
      <dgm:prSet phldrT="[Text]"/>
      <dgm:spPr/>
      <dgm:t>
        <a:bodyPr/>
        <a:lstStyle/>
        <a:p>
          <a:r>
            <a:rPr lang="de-DE" dirty="0"/>
            <a:t>Transportieren alle Berechtigungen in Excel</a:t>
          </a:r>
        </a:p>
      </dgm:t>
    </dgm:pt>
    <dgm:pt modelId="{A13DC851-967A-4F40-A33B-01955F68AFD3}" type="parTrans" cxnId="{3AE8D6E4-2097-4838-8BB0-ABE2E00C0192}">
      <dgm:prSet/>
      <dgm:spPr/>
      <dgm:t>
        <a:bodyPr/>
        <a:lstStyle/>
        <a:p>
          <a:endParaRPr lang="de-DE"/>
        </a:p>
      </dgm:t>
    </dgm:pt>
    <dgm:pt modelId="{3E42357E-8494-44E8-B10B-88A369DE4BE9}" type="sibTrans" cxnId="{3AE8D6E4-2097-4838-8BB0-ABE2E00C0192}">
      <dgm:prSet/>
      <dgm:spPr/>
      <dgm:t>
        <a:bodyPr/>
        <a:lstStyle/>
        <a:p>
          <a:endParaRPr lang="de-DE"/>
        </a:p>
      </dgm:t>
    </dgm:pt>
    <dgm:pt modelId="{5E3B98A0-9897-434F-B3C3-DFE2D35ECCB8}">
      <dgm:prSet phldrT="[Text]"/>
      <dgm:spPr>
        <a:solidFill>
          <a:srgbClr val="00B050"/>
        </a:solidFill>
      </dgm:spPr>
      <dgm:t>
        <a:bodyPr/>
        <a:lstStyle/>
        <a:p>
          <a:r>
            <a:rPr lang="de-DE" dirty="0"/>
            <a:t>Dokumentation</a:t>
          </a:r>
        </a:p>
      </dgm:t>
    </dgm:pt>
    <dgm:pt modelId="{9703BB9E-BC93-45F0-9CFF-A3AE0D5D6A7B}" type="parTrans" cxnId="{0704CC14-8E46-47D4-B74E-197C4459C95E}">
      <dgm:prSet/>
      <dgm:spPr/>
      <dgm:t>
        <a:bodyPr/>
        <a:lstStyle/>
        <a:p>
          <a:endParaRPr lang="de-DE"/>
        </a:p>
      </dgm:t>
    </dgm:pt>
    <dgm:pt modelId="{1FC6DBB8-A184-41FB-946F-A191037B77B0}" type="sibTrans" cxnId="{0704CC14-8E46-47D4-B74E-197C4459C95E}">
      <dgm:prSet/>
      <dgm:spPr/>
      <dgm:t>
        <a:bodyPr/>
        <a:lstStyle/>
        <a:p>
          <a:endParaRPr lang="de-DE"/>
        </a:p>
      </dgm:t>
    </dgm:pt>
    <dgm:pt modelId="{C493097C-8EFF-489D-AE86-CE158B3F5DEB}" type="pres">
      <dgm:prSet presAssocID="{FA3518BD-D716-483E-AE99-6D99A9A9E15E}" presName="linearFlow" presStyleCnt="0">
        <dgm:presLayoutVars>
          <dgm:dir/>
          <dgm:animLvl val="lvl"/>
          <dgm:resizeHandles val="exact"/>
        </dgm:presLayoutVars>
      </dgm:prSet>
      <dgm:spPr/>
    </dgm:pt>
    <dgm:pt modelId="{7A7DA8E2-EBFC-4FB7-9056-A256E1B1F064}" type="pres">
      <dgm:prSet presAssocID="{5AB1E901-946E-4955-B5DA-5E793794D6F5}" presName="composite" presStyleCnt="0"/>
      <dgm:spPr/>
    </dgm:pt>
    <dgm:pt modelId="{4B691D70-91B5-4751-AC86-34B9658264FC}" type="pres">
      <dgm:prSet presAssocID="{5AB1E901-946E-4955-B5DA-5E793794D6F5}" presName="parentText" presStyleLbl="alignNode1" presStyleIdx="0" presStyleCnt="5">
        <dgm:presLayoutVars>
          <dgm:chMax val="1"/>
          <dgm:bulletEnabled val="1"/>
        </dgm:presLayoutVars>
      </dgm:prSet>
      <dgm:spPr/>
    </dgm:pt>
    <dgm:pt modelId="{6F227519-1DDD-4826-9ABF-35EC9B70CCD7}" type="pres">
      <dgm:prSet presAssocID="{5AB1E901-946E-4955-B5DA-5E793794D6F5}" presName="descendantText" presStyleLbl="alignAcc1" presStyleIdx="0" presStyleCnt="5">
        <dgm:presLayoutVars>
          <dgm:bulletEnabled val="1"/>
        </dgm:presLayoutVars>
      </dgm:prSet>
      <dgm:spPr/>
    </dgm:pt>
    <dgm:pt modelId="{71F95B51-4C19-4412-BDC0-D109375A8EA2}" type="pres">
      <dgm:prSet presAssocID="{E2CAF721-BCF8-45ED-8780-AFA20386AD43}" presName="sp" presStyleCnt="0"/>
      <dgm:spPr/>
    </dgm:pt>
    <dgm:pt modelId="{7F0419A3-1494-4D63-BB41-33DC7570A17C}" type="pres">
      <dgm:prSet presAssocID="{A5344A9A-3199-4671-8D4B-D8EFF6DE7554}" presName="composite" presStyleCnt="0"/>
      <dgm:spPr/>
    </dgm:pt>
    <dgm:pt modelId="{2709F881-7D6E-4630-A7E6-36805435354F}" type="pres">
      <dgm:prSet presAssocID="{A5344A9A-3199-4671-8D4B-D8EFF6DE7554}" presName="parentText" presStyleLbl="alignNode1" presStyleIdx="1" presStyleCnt="5">
        <dgm:presLayoutVars>
          <dgm:chMax val="1"/>
          <dgm:bulletEnabled val="1"/>
        </dgm:presLayoutVars>
      </dgm:prSet>
      <dgm:spPr/>
    </dgm:pt>
    <dgm:pt modelId="{13F937AD-2794-4459-8B14-6AD4640F42FD}" type="pres">
      <dgm:prSet presAssocID="{A5344A9A-3199-4671-8D4B-D8EFF6DE7554}" presName="descendantText" presStyleLbl="alignAcc1" presStyleIdx="1" presStyleCnt="5">
        <dgm:presLayoutVars>
          <dgm:bulletEnabled val="1"/>
        </dgm:presLayoutVars>
      </dgm:prSet>
      <dgm:spPr/>
    </dgm:pt>
    <dgm:pt modelId="{7E758F23-9968-424B-9640-75E6E032ACFE}" type="pres">
      <dgm:prSet presAssocID="{D317C550-8470-4FD5-9BA7-74A8E46A22A5}" presName="sp" presStyleCnt="0"/>
      <dgm:spPr/>
    </dgm:pt>
    <dgm:pt modelId="{10582E27-27DE-4D83-AD2C-A329BF76F73D}" type="pres">
      <dgm:prSet presAssocID="{55A6DAB0-000A-48D1-8422-A6237BFBFC32}" presName="composite" presStyleCnt="0"/>
      <dgm:spPr/>
    </dgm:pt>
    <dgm:pt modelId="{55436D77-ADAB-49D3-BCAE-22D8454BEC65}" type="pres">
      <dgm:prSet presAssocID="{55A6DAB0-000A-48D1-8422-A6237BFBFC32}" presName="parentText" presStyleLbl="alignNode1" presStyleIdx="2" presStyleCnt="5">
        <dgm:presLayoutVars>
          <dgm:chMax val="1"/>
          <dgm:bulletEnabled val="1"/>
        </dgm:presLayoutVars>
      </dgm:prSet>
      <dgm:spPr/>
    </dgm:pt>
    <dgm:pt modelId="{0F1E030A-777E-445F-A93B-973F96B23234}" type="pres">
      <dgm:prSet presAssocID="{55A6DAB0-000A-48D1-8422-A6237BFBFC32}" presName="descendantText" presStyleLbl="alignAcc1" presStyleIdx="2" presStyleCnt="5">
        <dgm:presLayoutVars>
          <dgm:bulletEnabled val="1"/>
        </dgm:presLayoutVars>
      </dgm:prSet>
      <dgm:spPr/>
    </dgm:pt>
    <dgm:pt modelId="{6FBEDA4D-88C8-4D62-94F0-0E418180AA45}" type="pres">
      <dgm:prSet presAssocID="{3EF81BAC-C793-440E-B137-D51B2023D19B}" presName="sp" presStyleCnt="0"/>
      <dgm:spPr/>
    </dgm:pt>
    <dgm:pt modelId="{51895D64-350F-4BD0-9F24-F8E6B8207850}" type="pres">
      <dgm:prSet presAssocID="{5E3B98A0-9897-434F-B3C3-DFE2D35ECCB8}" presName="composite" presStyleCnt="0"/>
      <dgm:spPr/>
    </dgm:pt>
    <dgm:pt modelId="{65FEFB14-F964-4D16-A519-2AA9B30E8E93}" type="pres">
      <dgm:prSet presAssocID="{5E3B98A0-9897-434F-B3C3-DFE2D35ECCB8}" presName="parentText" presStyleLbl="alignNode1" presStyleIdx="3" presStyleCnt="5">
        <dgm:presLayoutVars>
          <dgm:chMax val="1"/>
          <dgm:bulletEnabled val="1"/>
        </dgm:presLayoutVars>
      </dgm:prSet>
      <dgm:spPr/>
    </dgm:pt>
    <dgm:pt modelId="{5AAA0D8E-5FB6-434D-B338-8AE336F81C59}" type="pres">
      <dgm:prSet presAssocID="{5E3B98A0-9897-434F-B3C3-DFE2D35ECCB8}" presName="descendantText" presStyleLbl="alignAcc1" presStyleIdx="3" presStyleCnt="5">
        <dgm:presLayoutVars>
          <dgm:bulletEnabled val="1"/>
        </dgm:presLayoutVars>
      </dgm:prSet>
      <dgm:spPr/>
    </dgm:pt>
    <dgm:pt modelId="{DF985AC2-4650-4C84-B594-633A765F3CA4}" type="pres">
      <dgm:prSet presAssocID="{1FC6DBB8-A184-41FB-946F-A191037B77B0}" presName="sp" presStyleCnt="0"/>
      <dgm:spPr/>
    </dgm:pt>
    <dgm:pt modelId="{932D0948-21B2-468B-AFC4-654669FAB58C}" type="pres">
      <dgm:prSet presAssocID="{BE17D5BD-4033-4E62-BA58-0CEB8ABEDD34}" presName="composite" presStyleCnt="0"/>
      <dgm:spPr/>
    </dgm:pt>
    <dgm:pt modelId="{284A1C7B-8A6B-4053-B752-60EA5B1C27E5}" type="pres">
      <dgm:prSet presAssocID="{BE17D5BD-4033-4E62-BA58-0CEB8ABEDD34}" presName="parentText" presStyleLbl="alignNode1" presStyleIdx="4" presStyleCnt="5">
        <dgm:presLayoutVars>
          <dgm:chMax val="1"/>
          <dgm:bulletEnabled val="1"/>
        </dgm:presLayoutVars>
      </dgm:prSet>
      <dgm:spPr/>
    </dgm:pt>
    <dgm:pt modelId="{25086916-BC06-4186-8637-7C3515D02566}" type="pres">
      <dgm:prSet presAssocID="{BE17D5BD-4033-4E62-BA58-0CEB8ABEDD34}" presName="descendantText" presStyleLbl="alignAcc1" presStyleIdx="4" presStyleCnt="5">
        <dgm:presLayoutVars>
          <dgm:bulletEnabled val="1"/>
        </dgm:presLayoutVars>
      </dgm:prSet>
      <dgm:spPr/>
    </dgm:pt>
  </dgm:ptLst>
  <dgm:cxnLst>
    <dgm:cxn modelId="{CFD1F60B-0CB7-44AE-95AB-6CDB8C7A4F00}" srcId="{FA3518BD-D716-483E-AE99-6D99A9A9E15E}" destId="{BE17D5BD-4033-4E62-BA58-0CEB8ABEDD34}" srcOrd="4" destOrd="0" parTransId="{B3AD74E4-C1EA-4DB6-B26E-848E2FDD99D6}" sibTransId="{0473DFB1-4DB2-4BC1-A6FF-0C2CC3B93625}"/>
    <dgm:cxn modelId="{0704CC14-8E46-47D4-B74E-197C4459C95E}" srcId="{FA3518BD-D716-483E-AE99-6D99A9A9E15E}" destId="{5E3B98A0-9897-434F-B3C3-DFE2D35ECCB8}" srcOrd="3" destOrd="0" parTransId="{9703BB9E-BC93-45F0-9CFF-A3AE0D5D6A7B}" sibTransId="{1FC6DBB8-A184-41FB-946F-A191037B77B0}"/>
    <dgm:cxn modelId="{C700591A-F270-4518-A48F-104EB38436BE}" type="presOf" srcId="{5AB1E901-946E-4955-B5DA-5E793794D6F5}" destId="{4B691D70-91B5-4751-AC86-34B9658264FC}" srcOrd="0" destOrd="0" presId="urn:microsoft.com/office/officeart/2005/8/layout/chevron2"/>
    <dgm:cxn modelId="{24C5A01E-1190-4B0C-83B6-518F11187DE0}" type="presOf" srcId="{35F5A783-03EC-4FF0-B475-1631ECD246D6}" destId="{25086916-BC06-4186-8637-7C3515D02566}" srcOrd="0" destOrd="1" presId="urn:microsoft.com/office/officeart/2005/8/layout/chevron2"/>
    <dgm:cxn modelId="{EE0F3129-C03D-4AE7-A59A-42AC5CF7B102}" type="presOf" srcId="{C9BAFE7E-B616-4CFE-AB3C-5A34920C3653}" destId="{13F937AD-2794-4459-8B14-6AD4640F42FD}" srcOrd="0" destOrd="0" presId="urn:microsoft.com/office/officeart/2005/8/layout/chevron2"/>
    <dgm:cxn modelId="{0B6DE02C-BD03-4EED-9653-72D87E224394}" type="presOf" srcId="{7BA7C986-7D97-453C-8B0B-83E05F5D42D0}" destId="{0F1E030A-777E-445F-A93B-973F96B23234}" srcOrd="0" destOrd="0" presId="urn:microsoft.com/office/officeart/2005/8/layout/chevron2"/>
    <dgm:cxn modelId="{BDC70B33-7BA2-46C3-85CC-C0E3534E636E}" srcId="{A5344A9A-3199-4671-8D4B-D8EFF6DE7554}" destId="{36CA39BB-BC61-4825-8DD9-4D9471012D99}" srcOrd="2" destOrd="0" parTransId="{943804B7-B1D3-4CA2-9B8E-01E8C52F91FB}" sibTransId="{AE31FAF5-E46F-45E4-894E-5AC2F59C5AD2}"/>
    <dgm:cxn modelId="{081A4839-CB96-4394-A19D-329DDAB4C744}" type="presOf" srcId="{36CA39BB-BC61-4825-8DD9-4D9471012D99}" destId="{13F937AD-2794-4459-8B14-6AD4640F42FD}" srcOrd="0" destOrd="2" presId="urn:microsoft.com/office/officeart/2005/8/layout/chevron2"/>
    <dgm:cxn modelId="{48E5805C-7570-46BE-9D16-4123F370F3EB}" srcId="{55A6DAB0-000A-48D1-8422-A6237BFBFC32}" destId="{7BA7C986-7D97-453C-8B0B-83E05F5D42D0}" srcOrd="0" destOrd="0" parTransId="{72D745B6-0509-4752-9050-C5A4E58729A7}" sibTransId="{021EEE64-96C9-4614-AD3D-729380E5CE0D}"/>
    <dgm:cxn modelId="{E44AC45D-B065-42DB-8717-8F5229D22691}" srcId="{A5344A9A-3199-4671-8D4B-D8EFF6DE7554}" destId="{68A21AA5-3703-4FAC-B725-0DE890989AB9}" srcOrd="1" destOrd="0" parTransId="{4B5D8997-15D8-4B54-9751-4542ABE3953D}" sibTransId="{DB51B802-8909-49A5-8F1D-FB0F8C8CA120}"/>
    <dgm:cxn modelId="{31401D44-85AA-4E6A-B53A-7AA5924320ED}" type="presOf" srcId="{F402A5D9-DA27-49D5-B4B3-77D06D246E8E}" destId="{6F227519-1DDD-4826-9ABF-35EC9B70CCD7}" srcOrd="0" destOrd="0" presId="urn:microsoft.com/office/officeart/2005/8/layout/chevron2"/>
    <dgm:cxn modelId="{3D66624E-4D0D-46F1-9FDE-626C2A4DD844}" srcId="{BE17D5BD-4033-4E62-BA58-0CEB8ABEDD34}" destId="{5BD95205-8567-414C-A169-098C2C4901A4}" srcOrd="0" destOrd="0" parTransId="{FAA6D73B-0683-4EC7-9984-5AB6D8F2F4F8}" sibTransId="{75F117FA-6F1C-4A35-B531-9896B9D57F83}"/>
    <dgm:cxn modelId="{FBACB771-F39E-4678-A966-D3923F23C537}" srcId="{5AB1E901-946E-4955-B5DA-5E793794D6F5}" destId="{F402A5D9-DA27-49D5-B4B3-77D06D246E8E}" srcOrd="0" destOrd="0" parTransId="{9A607401-9C94-457B-B61C-1B2E312CAEE1}" sibTransId="{D44A6A73-96F1-4A4B-80EB-CA8D706AE399}"/>
    <dgm:cxn modelId="{B1674B54-48F1-426A-8D51-E9D1643CDBE1}" type="presOf" srcId="{BE17D5BD-4033-4E62-BA58-0CEB8ABEDD34}" destId="{284A1C7B-8A6B-4053-B752-60EA5B1C27E5}" srcOrd="0" destOrd="0" presId="urn:microsoft.com/office/officeart/2005/8/layout/chevron2"/>
    <dgm:cxn modelId="{33BF247F-ED50-408D-A297-E5AA5B00FAE7}" srcId="{FA3518BD-D716-483E-AE99-6D99A9A9E15E}" destId="{5AB1E901-946E-4955-B5DA-5E793794D6F5}" srcOrd="0" destOrd="0" parTransId="{A27A1D73-0D86-4272-961E-35FDADA555AC}" sibTransId="{E2CAF721-BCF8-45ED-8780-AFA20386AD43}"/>
    <dgm:cxn modelId="{3FAC7686-5B42-482E-828D-381088250D57}" type="presOf" srcId="{55A6DAB0-000A-48D1-8422-A6237BFBFC32}" destId="{55436D77-ADAB-49D3-BCAE-22D8454BEC65}" srcOrd="0" destOrd="0" presId="urn:microsoft.com/office/officeart/2005/8/layout/chevron2"/>
    <dgm:cxn modelId="{20E19697-5027-43D3-ADA7-59C228CC0205}" type="presOf" srcId="{6194097F-C086-46F6-8204-4A15741CDA94}" destId="{0F1E030A-777E-445F-A93B-973F96B23234}" srcOrd="0" destOrd="1" presId="urn:microsoft.com/office/officeart/2005/8/layout/chevron2"/>
    <dgm:cxn modelId="{AA84CB97-9BD7-488B-9B70-F86050045006}" srcId="{FA3518BD-D716-483E-AE99-6D99A9A9E15E}" destId="{A5344A9A-3199-4671-8D4B-D8EFF6DE7554}" srcOrd="1" destOrd="0" parTransId="{C9B6DEA5-1175-45CA-A7AA-C87659FA5AC5}" sibTransId="{D317C550-8470-4FD5-9BA7-74A8E46A22A5}"/>
    <dgm:cxn modelId="{C9ED91A2-E6B0-45FE-988B-5CA881ECD4E3}" srcId="{55A6DAB0-000A-48D1-8422-A6237BFBFC32}" destId="{6194097F-C086-46F6-8204-4A15741CDA94}" srcOrd="1" destOrd="0" parTransId="{F56D1EDD-5961-41FC-9011-146B9BA6B485}" sibTransId="{2F327CBA-B336-42A3-A3B3-B345DA4333E2}"/>
    <dgm:cxn modelId="{58A5FCA5-2780-486A-A0AF-79EB2F79D006}" type="presOf" srcId="{A5344A9A-3199-4671-8D4B-D8EFF6DE7554}" destId="{2709F881-7D6E-4630-A7E6-36805435354F}" srcOrd="0" destOrd="0" presId="urn:microsoft.com/office/officeart/2005/8/layout/chevron2"/>
    <dgm:cxn modelId="{05A218A9-A43C-4C23-A56F-66F3417DB452}" type="presOf" srcId="{68A21AA5-3703-4FAC-B725-0DE890989AB9}" destId="{13F937AD-2794-4459-8B14-6AD4640F42FD}" srcOrd="0" destOrd="1" presId="urn:microsoft.com/office/officeart/2005/8/layout/chevron2"/>
    <dgm:cxn modelId="{226457AA-3136-45A9-9DF8-B6123E4948A8}" srcId="{BE17D5BD-4033-4E62-BA58-0CEB8ABEDD34}" destId="{35F5A783-03EC-4FF0-B475-1631ECD246D6}" srcOrd="1" destOrd="0" parTransId="{2DA2E132-8F13-497B-BBA3-49411600B927}" sibTransId="{181E8E8B-05B4-4209-81DF-32501B5DF224}"/>
    <dgm:cxn modelId="{7A31FEAA-5172-4C55-93C8-D0C04CA268BA}" type="presOf" srcId="{FA3518BD-D716-483E-AE99-6D99A9A9E15E}" destId="{C493097C-8EFF-489D-AE86-CE158B3F5DEB}" srcOrd="0" destOrd="0" presId="urn:microsoft.com/office/officeart/2005/8/layout/chevron2"/>
    <dgm:cxn modelId="{21F50EB3-8481-48A1-9107-0837AFC79932}" type="presOf" srcId="{5E3B98A0-9897-434F-B3C3-DFE2D35ECCB8}" destId="{65FEFB14-F964-4D16-A519-2AA9B30E8E93}" srcOrd="0" destOrd="0" presId="urn:microsoft.com/office/officeart/2005/8/layout/chevron2"/>
    <dgm:cxn modelId="{803A9ED6-CBDE-4206-B045-2460764D40FB}" type="presOf" srcId="{5BD95205-8567-414C-A169-098C2C4901A4}" destId="{25086916-BC06-4186-8637-7C3515D02566}" srcOrd="0" destOrd="0" presId="urn:microsoft.com/office/officeart/2005/8/layout/chevron2"/>
    <dgm:cxn modelId="{E8E135D7-CC66-44F9-ADDF-446E0AF65893}" srcId="{FA3518BD-D716-483E-AE99-6D99A9A9E15E}" destId="{55A6DAB0-000A-48D1-8422-A6237BFBFC32}" srcOrd="2" destOrd="0" parTransId="{3DC6C235-4A28-47B5-801E-DC5A2D514D26}" sibTransId="{3EF81BAC-C793-440E-B137-D51B2023D19B}"/>
    <dgm:cxn modelId="{3AE8D6E4-2097-4838-8BB0-ABE2E00C0192}" srcId="{A5344A9A-3199-4671-8D4B-D8EFF6DE7554}" destId="{C9BAFE7E-B616-4CFE-AB3C-5A34920C3653}" srcOrd="0" destOrd="0" parTransId="{A13DC851-967A-4F40-A33B-01955F68AFD3}" sibTransId="{3E42357E-8494-44E8-B10B-88A369DE4BE9}"/>
    <dgm:cxn modelId="{A359422D-623F-438F-9281-7EC210505630}" type="presParOf" srcId="{C493097C-8EFF-489D-AE86-CE158B3F5DEB}" destId="{7A7DA8E2-EBFC-4FB7-9056-A256E1B1F064}" srcOrd="0" destOrd="0" presId="urn:microsoft.com/office/officeart/2005/8/layout/chevron2"/>
    <dgm:cxn modelId="{8176054A-81F1-4FEC-8B44-B5B819603AAD}" type="presParOf" srcId="{7A7DA8E2-EBFC-4FB7-9056-A256E1B1F064}" destId="{4B691D70-91B5-4751-AC86-34B9658264FC}" srcOrd="0" destOrd="0" presId="urn:microsoft.com/office/officeart/2005/8/layout/chevron2"/>
    <dgm:cxn modelId="{BCE477AC-0A8C-48AD-A384-F27403568369}" type="presParOf" srcId="{7A7DA8E2-EBFC-4FB7-9056-A256E1B1F064}" destId="{6F227519-1DDD-4826-9ABF-35EC9B70CCD7}" srcOrd="1" destOrd="0" presId="urn:microsoft.com/office/officeart/2005/8/layout/chevron2"/>
    <dgm:cxn modelId="{0306FDB2-E606-4AEE-AE45-DC18510C210C}" type="presParOf" srcId="{C493097C-8EFF-489D-AE86-CE158B3F5DEB}" destId="{71F95B51-4C19-4412-BDC0-D109375A8EA2}" srcOrd="1" destOrd="0" presId="urn:microsoft.com/office/officeart/2005/8/layout/chevron2"/>
    <dgm:cxn modelId="{153B8861-BB7D-4BDD-A31B-ED0C0DE5F2E2}" type="presParOf" srcId="{C493097C-8EFF-489D-AE86-CE158B3F5DEB}" destId="{7F0419A3-1494-4D63-BB41-33DC7570A17C}" srcOrd="2" destOrd="0" presId="urn:microsoft.com/office/officeart/2005/8/layout/chevron2"/>
    <dgm:cxn modelId="{67C73B8D-AB0E-46A4-B70F-75F81AA56601}" type="presParOf" srcId="{7F0419A3-1494-4D63-BB41-33DC7570A17C}" destId="{2709F881-7D6E-4630-A7E6-36805435354F}" srcOrd="0" destOrd="0" presId="urn:microsoft.com/office/officeart/2005/8/layout/chevron2"/>
    <dgm:cxn modelId="{4FF8782F-1723-4B5D-AD61-4A52DABB3C8E}" type="presParOf" srcId="{7F0419A3-1494-4D63-BB41-33DC7570A17C}" destId="{13F937AD-2794-4459-8B14-6AD4640F42FD}" srcOrd="1" destOrd="0" presId="urn:microsoft.com/office/officeart/2005/8/layout/chevron2"/>
    <dgm:cxn modelId="{5749A092-12CF-46AD-B2CA-6055A5CC6B4D}" type="presParOf" srcId="{C493097C-8EFF-489D-AE86-CE158B3F5DEB}" destId="{7E758F23-9968-424B-9640-75E6E032ACFE}" srcOrd="3" destOrd="0" presId="urn:microsoft.com/office/officeart/2005/8/layout/chevron2"/>
    <dgm:cxn modelId="{6DDF013E-E665-4D02-B8B4-474C64FE24FF}" type="presParOf" srcId="{C493097C-8EFF-489D-AE86-CE158B3F5DEB}" destId="{10582E27-27DE-4D83-AD2C-A329BF76F73D}" srcOrd="4" destOrd="0" presId="urn:microsoft.com/office/officeart/2005/8/layout/chevron2"/>
    <dgm:cxn modelId="{FD82A4CA-445B-4C7C-92C5-853EBFABCBF7}" type="presParOf" srcId="{10582E27-27DE-4D83-AD2C-A329BF76F73D}" destId="{55436D77-ADAB-49D3-BCAE-22D8454BEC65}" srcOrd="0" destOrd="0" presId="urn:microsoft.com/office/officeart/2005/8/layout/chevron2"/>
    <dgm:cxn modelId="{25D0BA7C-1954-4E9B-8157-337E426DE052}" type="presParOf" srcId="{10582E27-27DE-4D83-AD2C-A329BF76F73D}" destId="{0F1E030A-777E-445F-A93B-973F96B23234}" srcOrd="1" destOrd="0" presId="urn:microsoft.com/office/officeart/2005/8/layout/chevron2"/>
    <dgm:cxn modelId="{70DC7A44-DA3A-4F59-BF31-7A1BCA117FAF}" type="presParOf" srcId="{C493097C-8EFF-489D-AE86-CE158B3F5DEB}" destId="{6FBEDA4D-88C8-4D62-94F0-0E418180AA45}" srcOrd="5" destOrd="0" presId="urn:microsoft.com/office/officeart/2005/8/layout/chevron2"/>
    <dgm:cxn modelId="{8AB9B75E-7272-4A5B-B739-1FB4A41276C6}" type="presParOf" srcId="{C493097C-8EFF-489D-AE86-CE158B3F5DEB}" destId="{51895D64-350F-4BD0-9F24-F8E6B8207850}" srcOrd="6" destOrd="0" presId="urn:microsoft.com/office/officeart/2005/8/layout/chevron2"/>
    <dgm:cxn modelId="{A3E50247-232B-4F13-8E02-C7A2A9EFF6CD}" type="presParOf" srcId="{51895D64-350F-4BD0-9F24-F8E6B8207850}" destId="{65FEFB14-F964-4D16-A519-2AA9B30E8E93}" srcOrd="0" destOrd="0" presId="urn:microsoft.com/office/officeart/2005/8/layout/chevron2"/>
    <dgm:cxn modelId="{1752A8E1-0596-49B5-8D2F-4A0CCADC02F3}" type="presParOf" srcId="{51895D64-350F-4BD0-9F24-F8E6B8207850}" destId="{5AAA0D8E-5FB6-434D-B338-8AE336F81C59}" srcOrd="1" destOrd="0" presId="urn:microsoft.com/office/officeart/2005/8/layout/chevron2"/>
    <dgm:cxn modelId="{1094D66D-0235-4FE9-8E08-3F65BB6830BC}" type="presParOf" srcId="{C493097C-8EFF-489D-AE86-CE158B3F5DEB}" destId="{DF985AC2-4650-4C84-B594-633A765F3CA4}" srcOrd="7" destOrd="0" presId="urn:microsoft.com/office/officeart/2005/8/layout/chevron2"/>
    <dgm:cxn modelId="{7E6E69C7-57FC-4FA5-BCAF-A394337E14B0}" type="presParOf" srcId="{C493097C-8EFF-489D-AE86-CE158B3F5DEB}" destId="{932D0948-21B2-468B-AFC4-654669FAB58C}" srcOrd="8" destOrd="0" presId="urn:microsoft.com/office/officeart/2005/8/layout/chevron2"/>
    <dgm:cxn modelId="{FBD2C4EC-571A-43E9-B4D0-5564C91A44A0}" type="presParOf" srcId="{932D0948-21B2-468B-AFC4-654669FAB58C}" destId="{284A1C7B-8A6B-4053-B752-60EA5B1C27E5}" srcOrd="0" destOrd="0" presId="urn:microsoft.com/office/officeart/2005/8/layout/chevron2"/>
    <dgm:cxn modelId="{D22A0DEA-97BE-429F-B52A-B6C4A9A9BCF7}" type="presParOf" srcId="{932D0948-21B2-468B-AFC4-654669FAB58C}" destId="{25086916-BC06-4186-8637-7C3515D0256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CA32FC-B5A3-4BDF-A9F3-B77884AA106F}" type="doc">
      <dgm:prSet loTypeId="urn:microsoft.com/office/officeart/2005/8/layout/process4" loCatId="list" qsTypeId="urn:microsoft.com/office/officeart/2005/8/quickstyle/3d6" qsCatId="3D" csTypeId="urn:microsoft.com/office/officeart/2005/8/colors/accent2_4" csCatId="accent2" phldr="1"/>
      <dgm:spPr/>
      <dgm:t>
        <a:bodyPr/>
        <a:lstStyle/>
        <a:p>
          <a:endParaRPr lang="de-DE"/>
        </a:p>
      </dgm:t>
    </dgm:pt>
    <dgm:pt modelId="{650D2A9D-2048-461F-955C-A78B8A0F806E}">
      <dgm:prSet phldrT="[Text]"/>
      <dgm:spPr/>
      <dgm:t>
        <a:bodyPr/>
        <a:lstStyle/>
        <a:p>
          <a:r>
            <a:rPr lang="de-DE" dirty="0"/>
            <a:t>Manuell ausgefülltes Formular</a:t>
          </a:r>
        </a:p>
      </dgm:t>
    </dgm:pt>
    <dgm:pt modelId="{680BCE60-6299-4FC6-9280-C1A456F1956A}" type="parTrans" cxnId="{928EE177-4CF7-4958-8D50-65262AF92BDB}">
      <dgm:prSet/>
      <dgm:spPr/>
      <dgm:t>
        <a:bodyPr/>
        <a:lstStyle/>
        <a:p>
          <a:endParaRPr lang="de-DE"/>
        </a:p>
      </dgm:t>
    </dgm:pt>
    <dgm:pt modelId="{7FA77DA8-2679-42FC-AC92-061D64FF317A}" type="sibTrans" cxnId="{928EE177-4CF7-4958-8D50-65262AF92BDB}">
      <dgm:prSet/>
      <dgm:spPr/>
      <dgm:t>
        <a:bodyPr/>
        <a:lstStyle/>
        <a:p>
          <a:endParaRPr lang="de-DE"/>
        </a:p>
      </dgm:t>
    </dgm:pt>
    <dgm:pt modelId="{7847F70F-EB91-4B33-88BE-C640228F6A25}">
      <dgm:prSet phldrT="[Text]"/>
      <dgm:spPr/>
      <dgm:t>
        <a:bodyPr/>
        <a:lstStyle/>
        <a:p>
          <a:r>
            <a:rPr lang="de-DE" dirty="0"/>
            <a:t>Zeit</a:t>
          </a:r>
        </a:p>
      </dgm:t>
    </dgm:pt>
    <dgm:pt modelId="{F9C99B76-8501-4D5C-949A-4B6F58D7DF85}" type="parTrans" cxnId="{F4D2A212-6FA2-4EAE-B537-BAF6278E9B55}">
      <dgm:prSet/>
      <dgm:spPr/>
      <dgm:t>
        <a:bodyPr/>
        <a:lstStyle/>
        <a:p>
          <a:endParaRPr lang="de-DE"/>
        </a:p>
      </dgm:t>
    </dgm:pt>
    <dgm:pt modelId="{B29155EC-E05D-4DC3-AEB0-E2F2D49D0C9A}" type="sibTrans" cxnId="{F4D2A212-6FA2-4EAE-B537-BAF6278E9B55}">
      <dgm:prSet/>
      <dgm:spPr/>
      <dgm:t>
        <a:bodyPr/>
        <a:lstStyle/>
        <a:p>
          <a:endParaRPr lang="de-DE"/>
        </a:p>
      </dgm:t>
    </dgm:pt>
    <dgm:pt modelId="{84366F65-0D40-4156-BE91-D92B6A9D45C2}">
      <dgm:prSet phldrT="[Text]"/>
      <dgm:spPr/>
      <dgm:t>
        <a:bodyPr/>
        <a:lstStyle/>
        <a:p>
          <a:r>
            <a:rPr lang="de-DE" dirty="0"/>
            <a:t>Fehler</a:t>
          </a:r>
        </a:p>
      </dgm:t>
    </dgm:pt>
    <dgm:pt modelId="{B1E0A9ED-F86F-480A-A188-4D9D42BFEDE7}" type="parTrans" cxnId="{FCF3273C-7E55-4C30-BB31-9BD765562BA6}">
      <dgm:prSet/>
      <dgm:spPr/>
      <dgm:t>
        <a:bodyPr/>
        <a:lstStyle/>
        <a:p>
          <a:endParaRPr lang="de-DE"/>
        </a:p>
      </dgm:t>
    </dgm:pt>
    <dgm:pt modelId="{40C874AD-58D1-40B6-91C8-C9C42FE0CEB6}" type="sibTrans" cxnId="{FCF3273C-7E55-4C30-BB31-9BD765562BA6}">
      <dgm:prSet/>
      <dgm:spPr/>
      <dgm:t>
        <a:bodyPr/>
        <a:lstStyle/>
        <a:p>
          <a:endParaRPr lang="de-DE"/>
        </a:p>
      </dgm:t>
    </dgm:pt>
    <dgm:pt modelId="{1FB25AAD-34F1-4049-9058-56C39C4CB704}">
      <dgm:prSet phldrT="[Text]"/>
      <dgm:spPr/>
      <dgm:t>
        <a:bodyPr/>
        <a:lstStyle/>
        <a:p>
          <a:r>
            <a:rPr lang="de-DE" dirty="0"/>
            <a:t>Eingegebene Angaben</a:t>
          </a:r>
        </a:p>
      </dgm:t>
    </dgm:pt>
    <dgm:pt modelId="{1EB8AAE6-6D1E-4E5C-8EF9-993F189A3086}" type="parTrans" cxnId="{BBAA8416-7FE0-413A-92CF-A7D9DF4EAF6A}">
      <dgm:prSet/>
      <dgm:spPr/>
      <dgm:t>
        <a:bodyPr/>
        <a:lstStyle/>
        <a:p>
          <a:endParaRPr lang="de-DE"/>
        </a:p>
      </dgm:t>
    </dgm:pt>
    <dgm:pt modelId="{C0DDB3FD-C443-448E-A73B-2ADF1720E87E}" type="sibTrans" cxnId="{BBAA8416-7FE0-413A-92CF-A7D9DF4EAF6A}">
      <dgm:prSet/>
      <dgm:spPr/>
      <dgm:t>
        <a:bodyPr/>
        <a:lstStyle/>
        <a:p>
          <a:endParaRPr lang="de-DE"/>
        </a:p>
      </dgm:t>
    </dgm:pt>
    <dgm:pt modelId="{9936E569-07BA-43D8-A71F-5B92474DEA94}">
      <dgm:prSet phldrT="[Text]"/>
      <dgm:spPr/>
      <dgm:t>
        <a:bodyPr/>
        <a:lstStyle/>
        <a:p>
          <a:r>
            <a:rPr lang="de-DE" dirty="0"/>
            <a:t>Pflichtenfeldern</a:t>
          </a:r>
        </a:p>
      </dgm:t>
    </dgm:pt>
    <dgm:pt modelId="{7D039727-E5CB-4B29-AC70-AC08DFB66C5D}" type="parTrans" cxnId="{8E135474-207E-453B-BFAE-BB681918B083}">
      <dgm:prSet/>
      <dgm:spPr/>
      <dgm:t>
        <a:bodyPr/>
        <a:lstStyle/>
        <a:p>
          <a:endParaRPr lang="de-DE"/>
        </a:p>
      </dgm:t>
    </dgm:pt>
    <dgm:pt modelId="{821F9682-D901-46F8-99D8-2B1D0BE483C0}" type="sibTrans" cxnId="{8E135474-207E-453B-BFAE-BB681918B083}">
      <dgm:prSet/>
      <dgm:spPr/>
      <dgm:t>
        <a:bodyPr/>
        <a:lstStyle/>
        <a:p>
          <a:endParaRPr lang="de-DE"/>
        </a:p>
      </dgm:t>
    </dgm:pt>
    <dgm:pt modelId="{FB037F84-5029-42C0-BB7B-1114D0739713}">
      <dgm:prSet phldrT="[Text]"/>
      <dgm:spPr/>
      <dgm:t>
        <a:bodyPr/>
        <a:lstStyle/>
        <a:p>
          <a:r>
            <a:rPr lang="de-DE" dirty="0"/>
            <a:t>Unpassende Angaben</a:t>
          </a:r>
        </a:p>
      </dgm:t>
    </dgm:pt>
    <dgm:pt modelId="{697B9BC5-A2C6-4EAB-B267-779972586472}" type="parTrans" cxnId="{3CCA8376-A01E-40EE-88EC-B47A7FD72922}">
      <dgm:prSet/>
      <dgm:spPr/>
      <dgm:t>
        <a:bodyPr/>
        <a:lstStyle/>
        <a:p>
          <a:endParaRPr lang="de-DE"/>
        </a:p>
      </dgm:t>
    </dgm:pt>
    <dgm:pt modelId="{169B933D-BA8D-4AB2-85BF-CDFA74BD5121}" type="sibTrans" cxnId="{3CCA8376-A01E-40EE-88EC-B47A7FD72922}">
      <dgm:prSet/>
      <dgm:spPr/>
      <dgm:t>
        <a:bodyPr/>
        <a:lstStyle/>
        <a:p>
          <a:endParaRPr lang="de-DE"/>
        </a:p>
      </dgm:t>
    </dgm:pt>
    <dgm:pt modelId="{877B64DD-061D-4D58-920D-9DD7A41C9396}">
      <dgm:prSet phldrT="[Text]"/>
      <dgm:spPr/>
      <dgm:t>
        <a:bodyPr/>
        <a:lstStyle/>
        <a:p>
          <a:r>
            <a:rPr lang="de-DE" dirty="0"/>
            <a:t>Prüfung</a:t>
          </a:r>
        </a:p>
      </dgm:t>
    </dgm:pt>
    <dgm:pt modelId="{4C33A619-C603-4775-A53E-6AF4C1551E26}" type="parTrans" cxnId="{B3AADC71-6869-4A18-A40F-0B2CE3DEF81B}">
      <dgm:prSet/>
      <dgm:spPr/>
      <dgm:t>
        <a:bodyPr/>
        <a:lstStyle/>
        <a:p>
          <a:endParaRPr lang="de-DE"/>
        </a:p>
      </dgm:t>
    </dgm:pt>
    <dgm:pt modelId="{A1B8ED35-6F80-475D-81C8-1A949B9A003E}" type="sibTrans" cxnId="{B3AADC71-6869-4A18-A40F-0B2CE3DEF81B}">
      <dgm:prSet/>
      <dgm:spPr/>
      <dgm:t>
        <a:bodyPr/>
        <a:lstStyle/>
        <a:p>
          <a:endParaRPr lang="de-DE"/>
        </a:p>
      </dgm:t>
    </dgm:pt>
    <dgm:pt modelId="{A3A17CEA-88CB-42C4-B840-C0C9559A6738}">
      <dgm:prSet phldrT="[Text]"/>
      <dgm:spPr/>
      <dgm:t>
        <a:bodyPr/>
        <a:lstStyle/>
        <a:p>
          <a:r>
            <a:rPr lang="de-DE" dirty="0"/>
            <a:t>Unkorrektheit</a:t>
          </a:r>
        </a:p>
      </dgm:t>
    </dgm:pt>
    <dgm:pt modelId="{1E8DCD54-F52D-4C9C-A43F-4F57BB924DFB}" type="parTrans" cxnId="{394C7EC3-5C63-400F-90C8-7B96F3A5E23F}">
      <dgm:prSet/>
      <dgm:spPr/>
      <dgm:t>
        <a:bodyPr/>
        <a:lstStyle/>
        <a:p>
          <a:endParaRPr lang="de-DE"/>
        </a:p>
      </dgm:t>
    </dgm:pt>
    <dgm:pt modelId="{F755D2FF-03EE-48E4-B606-37E215533A66}" type="sibTrans" cxnId="{394C7EC3-5C63-400F-90C8-7B96F3A5E23F}">
      <dgm:prSet/>
      <dgm:spPr/>
      <dgm:t>
        <a:bodyPr/>
        <a:lstStyle/>
        <a:p>
          <a:endParaRPr lang="de-DE"/>
        </a:p>
      </dgm:t>
    </dgm:pt>
    <dgm:pt modelId="{4DFBE89F-18A6-4567-8E43-08147E81B29A}">
      <dgm:prSet phldrT="[Text]"/>
      <dgm:spPr/>
      <dgm:t>
        <a:bodyPr/>
        <a:lstStyle/>
        <a:p>
          <a:r>
            <a:rPr lang="de-DE" dirty="0"/>
            <a:t>Unvollständigkeit</a:t>
          </a:r>
        </a:p>
      </dgm:t>
    </dgm:pt>
    <dgm:pt modelId="{B25F4B36-FCA4-4D58-8316-AC0432715409}" type="parTrans" cxnId="{CA0DD7FA-9E9F-4567-B9ED-D916EB5DC46F}">
      <dgm:prSet/>
      <dgm:spPr/>
      <dgm:t>
        <a:bodyPr/>
        <a:lstStyle/>
        <a:p>
          <a:endParaRPr lang="de-DE"/>
        </a:p>
      </dgm:t>
    </dgm:pt>
    <dgm:pt modelId="{9D139DFD-6137-43B0-981B-83F3FF68C513}" type="sibTrans" cxnId="{CA0DD7FA-9E9F-4567-B9ED-D916EB5DC46F}">
      <dgm:prSet/>
      <dgm:spPr/>
      <dgm:t>
        <a:bodyPr/>
        <a:lstStyle/>
        <a:p>
          <a:endParaRPr lang="de-DE"/>
        </a:p>
      </dgm:t>
    </dgm:pt>
    <dgm:pt modelId="{2D807938-D0B8-4F1E-ACB2-1B46E8FF0E4E}" type="pres">
      <dgm:prSet presAssocID="{94CA32FC-B5A3-4BDF-A9F3-B77884AA106F}" presName="Name0" presStyleCnt="0">
        <dgm:presLayoutVars>
          <dgm:dir/>
          <dgm:animLvl val="lvl"/>
          <dgm:resizeHandles val="exact"/>
        </dgm:presLayoutVars>
      </dgm:prSet>
      <dgm:spPr/>
    </dgm:pt>
    <dgm:pt modelId="{1E5CF137-32D8-4411-9EB0-E939CD6D5DC7}" type="pres">
      <dgm:prSet presAssocID="{877B64DD-061D-4D58-920D-9DD7A41C9396}" presName="boxAndChildren" presStyleCnt="0"/>
      <dgm:spPr/>
    </dgm:pt>
    <dgm:pt modelId="{3B7D55F4-AC0E-4E2D-8D40-5E583DC664BA}" type="pres">
      <dgm:prSet presAssocID="{877B64DD-061D-4D58-920D-9DD7A41C9396}" presName="parentTextBox" presStyleLbl="node1" presStyleIdx="0" presStyleCnt="3"/>
      <dgm:spPr/>
    </dgm:pt>
    <dgm:pt modelId="{27A15D58-3B4D-4956-AC53-C09882376A40}" type="pres">
      <dgm:prSet presAssocID="{877B64DD-061D-4D58-920D-9DD7A41C9396}" presName="entireBox" presStyleLbl="node1" presStyleIdx="0" presStyleCnt="3"/>
      <dgm:spPr/>
    </dgm:pt>
    <dgm:pt modelId="{99EFEC4A-BC62-4364-9712-40F93F073731}" type="pres">
      <dgm:prSet presAssocID="{877B64DD-061D-4D58-920D-9DD7A41C9396}" presName="descendantBox" presStyleCnt="0"/>
      <dgm:spPr/>
    </dgm:pt>
    <dgm:pt modelId="{247F5025-5F03-43A2-B63E-126B2C153760}" type="pres">
      <dgm:prSet presAssocID="{A3A17CEA-88CB-42C4-B840-C0C9559A6738}" presName="childTextBox" presStyleLbl="fgAccFollowNode1" presStyleIdx="0" presStyleCnt="6">
        <dgm:presLayoutVars>
          <dgm:bulletEnabled val="1"/>
        </dgm:presLayoutVars>
      </dgm:prSet>
      <dgm:spPr/>
    </dgm:pt>
    <dgm:pt modelId="{B31140C3-F625-4BC4-83ED-586399DEA32C}" type="pres">
      <dgm:prSet presAssocID="{4DFBE89F-18A6-4567-8E43-08147E81B29A}" presName="childTextBox" presStyleLbl="fgAccFollowNode1" presStyleIdx="1" presStyleCnt="6">
        <dgm:presLayoutVars>
          <dgm:bulletEnabled val="1"/>
        </dgm:presLayoutVars>
      </dgm:prSet>
      <dgm:spPr/>
    </dgm:pt>
    <dgm:pt modelId="{56576115-E503-4AE5-91B8-6AC75DF8CC03}" type="pres">
      <dgm:prSet presAssocID="{C0DDB3FD-C443-448E-A73B-2ADF1720E87E}" presName="sp" presStyleCnt="0"/>
      <dgm:spPr/>
    </dgm:pt>
    <dgm:pt modelId="{90E094A0-FEE4-4C6C-BA41-BE5D12538ADD}" type="pres">
      <dgm:prSet presAssocID="{1FB25AAD-34F1-4049-9058-56C39C4CB704}" presName="arrowAndChildren" presStyleCnt="0"/>
      <dgm:spPr/>
    </dgm:pt>
    <dgm:pt modelId="{DAA4629D-B17B-46DF-AE29-E95C6E6149FF}" type="pres">
      <dgm:prSet presAssocID="{1FB25AAD-34F1-4049-9058-56C39C4CB704}" presName="parentTextArrow" presStyleLbl="node1" presStyleIdx="0" presStyleCnt="3"/>
      <dgm:spPr/>
    </dgm:pt>
    <dgm:pt modelId="{A6DAF4B4-E19C-461C-9F8D-3D0A5AA34628}" type="pres">
      <dgm:prSet presAssocID="{1FB25AAD-34F1-4049-9058-56C39C4CB704}" presName="arrow" presStyleLbl="node1" presStyleIdx="1" presStyleCnt="3"/>
      <dgm:spPr/>
    </dgm:pt>
    <dgm:pt modelId="{AC48B934-47C9-4614-B156-A3F7B0E7F4A9}" type="pres">
      <dgm:prSet presAssocID="{1FB25AAD-34F1-4049-9058-56C39C4CB704}" presName="descendantArrow" presStyleCnt="0"/>
      <dgm:spPr/>
    </dgm:pt>
    <dgm:pt modelId="{B4D6ABAB-EF6D-483F-8AE1-C59579B5628A}" type="pres">
      <dgm:prSet presAssocID="{9936E569-07BA-43D8-A71F-5B92474DEA94}" presName="childTextArrow" presStyleLbl="fgAccFollowNode1" presStyleIdx="2" presStyleCnt="6">
        <dgm:presLayoutVars>
          <dgm:bulletEnabled val="1"/>
        </dgm:presLayoutVars>
      </dgm:prSet>
      <dgm:spPr/>
    </dgm:pt>
    <dgm:pt modelId="{E0860C6C-8BB0-4DEE-8FA1-23430853AF39}" type="pres">
      <dgm:prSet presAssocID="{FB037F84-5029-42C0-BB7B-1114D0739713}" presName="childTextArrow" presStyleLbl="fgAccFollowNode1" presStyleIdx="3" presStyleCnt="6">
        <dgm:presLayoutVars>
          <dgm:bulletEnabled val="1"/>
        </dgm:presLayoutVars>
      </dgm:prSet>
      <dgm:spPr/>
    </dgm:pt>
    <dgm:pt modelId="{AD54E42C-322A-46BC-B891-E3B43018A62C}" type="pres">
      <dgm:prSet presAssocID="{7FA77DA8-2679-42FC-AC92-061D64FF317A}" presName="sp" presStyleCnt="0"/>
      <dgm:spPr/>
    </dgm:pt>
    <dgm:pt modelId="{9170440E-FEA4-4052-8864-5B0E91D0C5D6}" type="pres">
      <dgm:prSet presAssocID="{650D2A9D-2048-461F-955C-A78B8A0F806E}" presName="arrowAndChildren" presStyleCnt="0"/>
      <dgm:spPr/>
    </dgm:pt>
    <dgm:pt modelId="{4101AD01-839F-4EF5-875B-5597B34484AB}" type="pres">
      <dgm:prSet presAssocID="{650D2A9D-2048-461F-955C-A78B8A0F806E}" presName="parentTextArrow" presStyleLbl="node1" presStyleIdx="1" presStyleCnt="3"/>
      <dgm:spPr/>
    </dgm:pt>
    <dgm:pt modelId="{2BA72860-F9C1-4EC2-89DB-3654EF723A8B}" type="pres">
      <dgm:prSet presAssocID="{650D2A9D-2048-461F-955C-A78B8A0F806E}" presName="arrow" presStyleLbl="node1" presStyleIdx="2" presStyleCnt="3" custLinFactNeighborX="24576" custLinFactNeighborY="-6626"/>
      <dgm:spPr/>
    </dgm:pt>
    <dgm:pt modelId="{95DF4151-8BE4-47EC-8D01-7662D7C498B0}" type="pres">
      <dgm:prSet presAssocID="{650D2A9D-2048-461F-955C-A78B8A0F806E}" presName="descendantArrow" presStyleCnt="0"/>
      <dgm:spPr/>
    </dgm:pt>
    <dgm:pt modelId="{E69B39B7-6811-44A3-802B-31117325D05A}" type="pres">
      <dgm:prSet presAssocID="{7847F70F-EB91-4B33-88BE-C640228F6A25}" presName="childTextArrow" presStyleLbl="fgAccFollowNode1" presStyleIdx="4" presStyleCnt="6">
        <dgm:presLayoutVars>
          <dgm:bulletEnabled val="1"/>
        </dgm:presLayoutVars>
      </dgm:prSet>
      <dgm:spPr/>
    </dgm:pt>
    <dgm:pt modelId="{C1DD8FD0-DE62-4862-B764-B56C958BCED0}" type="pres">
      <dgm:prSet presAssocID="{84366F65-0D40-4156-BE91-D92B6A9D45C2}" presName="childTextArrow" presStyleLbl="fgAccFollowNode1" presStyleIdx="5" presStyleCnt="6">
        <dgm:presLayoutVars>
          <dgm:bulletEnabled val="1"/>
        </dgm:presLayoutVars>
      </dgm:prSet>
      <dgm:spPr/>
    </dgm:pt>
  </dgm:ptLst>
  <dgm:cxnLst>
    <dgm:cxn modelId="{F4D2A212-6FA2-4EAE-B537-BAF6278E9B55}" srcId="{650D2A9D-2048-461F-955C-A78B8A0F806E}" destId="{7847F70F-EB91-4B33-88BE-C640228F6A25}" srcOrd="0" destOrd="0" parTransId="{F9C99B76-8501-4D5C-949A-4B6F58D7DF85}" sibTransId="{B29155EC-E05D-4DC3-AEB0-E2F2D49D0C9A}"/>
    <dgm:cxn modelId="{BBAA8416-7FE0-413A-92CF-A7D9DF4EAF6A}" srcId="{94CA32FC-B5A3-4BDF-A9F3-B77884AA106F}" destId="{1FB25AAD-34F1-4049-9058-56C39C4CB704}" srcOrd="1" destOrd="0" parTransId="{1EB8AAE6-6D1E-4E5C-8EF9-993F189A3086}" sibTransId="{C0DDB3FD-C443-448E-A73B-2ADF1720E87E}"/>
    <dgm:cxn modelId="{416F1621-C012-46E6-B239-C06BF3F973BB}" type="presOf" srcId="{9936E569-07BA-43D8-A71F-5B92474DEA94}" destId="{B4D6ABAB-EF6D-483F-8AE1-C59579B5628A}" srcOrd="0" destOrd="0" presId="urn:microsoft.com/office/officeart/2005/8/layout/process4"/>
    <dgm:cxn modelId="{6B679927-61E1-4EAB-936B-D450C1898618}" type="presOf" srcId="{650D2A9D-2048-461F-955C-A78B8A0F806E}" destId="{2BA72860-F9C1-4EC2-89DB-3654EF723A8B}" srcOrd="1" destOrd="0" presId="urn:microsoft.com/office/officeart/2005/8/layout/process4"/>
    <dgm:cxn modelId="{2C93D83A-25E8-4A9B-BAB7-3CE8BE9EB975}" type="presOf" srcId="{1FB25AAD-34F1-4049-9058-56C39C4CB704}" destId="{A6DAF4B4-E19C-461C-9F8D-3D0A5AA34628}" srcOrd="1" destOrd="0" presId="urn:microsoft.com/office/officeart/2005/8/layout/process4"/>
    <dgm:cxn modelId="{008BAC3B-9693-4C9F-AECF-197DFE180E81}" type="presOf" srcId="{94CA32FC-B5A3-4BDF-A9F3-B77884AA106F}" destId="{2D807938-D0B8-4F1E-ACB2-1B46E8FF0E4E}" srcOrd="0" destOrd="0" presId="urn:microsoft.com/office/officeart/2005/8/layout/process4"/>
    <dgm:cxn modelId="{FCF3273C-7E55-4C30-BB31-9BD765562BA6}" srcId="{650D2A9D-2048-461F-955C-A78B8A0F806E}" destId="{84366F65-0D40-4156-BE91-D92B6A9D45C2}" srcOrd="1" destOrd="0" parTransId="{B1E0A9ED-F86F-480A-A188-4D9D42BFEDE7}" sibTransId="{40C874AD-58D1-40B6-91C8-C9C42FE0CEB6}"/>
    <dgm:cxn modelId="{ACACE15B-A625-46FA-A19A-BDFA80FC16BC}" type="presOf" srcId="{84366F65-0D40-4156-BE91-D92B6A9D45C2}" destId="{C1DD8FD0-DE62-4862-B764-B56C958BCED0}" srcOrd="0" destOrd="0" presId="urn:microsoft.com/office/officeart/2005/8/layout/process4"/>
    <dgm:cxn modelId="{8FA7996B-3163-4D74-A270-E5BB552F3E6C}" type="presOf" srcId="{877B64DD-061D-4D58-920D-9DD7A41C9396}" destId="{27A15D58-3B4D-4956-AC53-C09882376A40}" srcOrd="1" destOrd="0" presId="urn:microsoft.com/office/officeart/2005/8/layout/process4"/>
    <dgm:cxn modelId="{B3AADC71-6869-4A18-A40F-0B2CE3DEF81B}" srcId="{94CA32FC-B5A3-4BDF-A9F3-B77884AA106F}" destId="{877B64DD-061D-4D58-920D-9DD7A41C9396}" srcOrd="2" destOrd="0" parTransId="{4C33A619-C603-4775-A53E-6AF4C1551E26}" sibTransId="{A1B8ED35-6F80-475D-81C8-1A949B9A003E}"/>
    <dgm:cxn modelId="{8E135474-207E-453B-BFAE-BB681918B083}" srcId="{1FB25AAD-34F1-4049-9058-56C39C4CB704}" destId="{9936E569-07BA-43D8-A71F-5B92474DEA94}" srcOrd="0" destOrd="0" parTransId="{7D039727-E5CB-4B29-AC70-AC08DFB66C5D}" sibTransId="{821F9682-D901-46F8-99D8-2B1D0BE483C0}"/>
    <dgm:cxn modelId="{3CCA8376-A01E-40EE-88EC-B47A7FD72922}" srcId="{1FB25AAD-34F1-4049-9058-56C39C4CB704}" destId="{FB037F84-5029-42C0-BB7B-1114D0739713}" srcOrd="1" destOrd="0" parTransId="{697B9BC5-A2C6-4EAB-B267-779972586472}" sibTransId="{169B933D-BA8D-4AB2-85BF-CDFA74BD5121}"/>
    <dgm:cxn modelId="{928EE177-4CF7-4958-8D50-65262AF92BDB}" srcId="{94CA32FC-B5A3-4BDF-A9F3-B77884AA106F}" destId="{650D2A9D-2048-461F-955C-A78B8A0F806E}" srcOrd="0" destOrd="0" parTransId="{680BCE60-6299-4FC6-9280-C1A456F1956A}" sibTransId="{7FA77DA8-2679-42FC-AC92-061D64FF317A}"/>
    <dgm:cxn modelId="{092CF07F-A472-48CD-A296-AD2107CA29B6}" type="presOf" srcId="{A3A17CEA-88CB-42C4-B840-C0C9559A6738}" destId="{247F5025-5F03-43A2-B63E-126B2C153760}" srcOrd="0" destOrd="0" presId="urn:microsoft.com/office/officeart/2005/8/layout/process4"/>
    <dgm:cxn modelId="{2E8F1590-E0A0-452A-8D02-8ED7222778F6}" type="presOf" srcId="{877B64DD-061D-4D58-920D-9DD7A41C9396}" destId="{3B7D55F4-AC0E-4E2D-8D40-5E583DC664BA}" srcOrd="0" destOrd="0" presId="urn:microsoft.com/office/officeart/2005/8/layout/process4"/>
    <dgm:cxn modelId="{1402EDBA-988A-4461-BBA3-CC4334F96412}" type="presOf" srcId="{4DFBE89F-18A6-4567-8E43-08147E81B29A}" destId="{B31140C3-F625-4BC4-83ED-586399DEA32C}" srcOrd="0" destOrd="0" presId="urn:microsoft.com/office/officeart/2005/8/layout/process4"/>
    <dgm:cxn modelId="{394C7EC3-5C63-400F-90C8-7B96F3A5E23F}" srcId="{877B64DD-061D-4D58-920D-9DD7A41C9396}" destId="{A3A17CEA-88CB-42C4-B840-C0C9559A6738}" srcOrd="0" destOrd="0" parTransId="{1E8DCD54-F52D-4C9C-A43F-4F57BB924DFB}" sibTransId="{F755D2FF-03EE-48E4-B606-37E215533A66}"/>
    <dgm:cxn modelId="{B49C19CC-D413-479E-9550-10CA4B772AC5}" type="presOf" srcId="{FB037F84-5029-42C0-BB7B-1114D0739713}" destId="{E0860C6C-8BB0-4DEE-8FA1-23430853AF39}" srcOrd="0" destOrd="0" presId="urn:microsoft.com/office/officeart/2005/8/layout/process4"/>
    <dgm:cxn modelId="{1E5948D3-C9E4-4158-8946-807F23C9231A}" type="presOf" srcId="{1FB25AAD-34F1-4049-9058-56C39C4CB704}" destId="{DAA4629D-B17B-46DF-AE29-E95C6E6149FF}" srcOrd="0" destOrd="0" presId="urn:microsoft.com/office/officeart/2005/8/layout/process4"/>
    <dgm:cxn modelId="{6B1CDDE9-138B-43FB-929E-2F25B94B0B6C}" type="presOf" srcId="{7847F70F-EB91-4B33-88BE-C640228F6A25}" destId="{E69B39B7-6811-44A3-802B-31117325D05A}" srcOrd="0" destOrd="0" presId="urn:microsoft.com/office/officeart/2005/8/layout/process4"/>
    <dgm:cxn modelId="{EE69CCEF-6FB9-45D1-A06E-27A04956694B}" type="presOf" srcId="{650D2A9D-2048-461F-955C-A78B8A0F806E}" destId="{4101AD01-839F-4EF5-875B-5597B34484AB}" srcOrd="0" destOrd="0" presId="urn:microsoft.com/office/officeart/2005/8/layout/process4"/>
    <dgm:cxn modelId="{CA0DD7FA-9E9F-4567-B9ED-D916EB5DC46F}" srcId="{877B64DD-061D-4D58-920D-9DD7A41C9396}" destId="{4DFBE89F-18A6-4567-8E43-08147E81B29A}" srcOrd="1" destOrd="0" parTransId="{B25F4B36-FCA4-4D58-8316-AC0432715409}" sibTransId="{9D139DFD-6137-43B0-981B-83F3FF68C513}"/>
    <dgm:cxn modelId="{A8D107CA-9A36-4295-990C-41A864308E4C}" type="presParOf" srcId="{2D807938-D0B8-4F1E-ACB2-1B46E8FF0E4E}" destId="{1E5CF137-32D8-4411-9EB0-E939CD6D5DC7}" srcOrd="0" destOrd="0" presId="urn:microsoft.com/office/officeart/2005/8/layout/process4"/>
    <dgm:cxn modelId="{BBA77C8E-1236-48AE-A19D-D85A5C5001E9}" type="presParOf" srcId="{1E5CF137-32D8-4411-9EB0-E939CD6D5DC7}" destId="{3B7D55F4-AC0E-4E2D-8D40-5E583DC664BA}" srcOrd="0" destOrd="0" presId="urn:microsoft.com/office/officeart/2005/8/layout/process4"/>
    <dgm:cxn modelId="{D6E13B06-E172-4B32-8213-BF1B55394EBA}" type="presParOf" srcId="{1E5CF137-32D8-4411-9EB0-E939CD6D5DC7}" destId="{27A15D58-3B4D-4956-AC53-C09882376A40}" srcOrd="1" destOrd="0" presId="urn:microsoft.com/office/officeart/2005/8/layout/process4"/>
    <dgm:cxn modelId="{F1734F31-0D1F-47BD-979C-DC953905CD11}" type="presParOf" srcId="{1E5CF137-32D8-4411-9EB0-E939CD6D5DC7}" destId="{99EFEC4A-BC62-4364-9712-40F93F073731}" srcOrd="2" destOrd="0" presId="urn:microsoft.com/office/officeart/2005/8/layout/process4"/>
    <dgm:cxn modelId="{2F8DE2E6-02F7-45C5-8135-6F244CF07106}" type="presParOf" srcId="{99EFEC4A-BC62-4364-9712-40F93F073731}" destId="{247F5025-5F03-43A2-B63E-126B2C153760}" srcOrd="0" destOrd="0" presId="urn:microsoft.com/office/officeart/2005/8/layout/process4"/>
    <dgm:cxn modelId="{3899D0C3-D5AB-46D7-8BF7-1A800AD9B60D}" type="presParOf" srcId="{99EFEC4A-BC62-4364-9712-40F93F073731}" destId="{B31140C3-F625-4BC4-83ED-586399DEA32C}" srcOrd="1" destOrd="0" presId="urn:microsoft.com/office/officeart/2005/8/layout/process4"/>
    <dgm:cxn modelId="{0FA20DDA-E22D-4685-951C-9E3B5C68D2D5}" type="presParOf" srcId="{2D807938-D0B8-4F1E-ACB2-1B46E8FF0E4E}" destId="{56576115-E503-4AE5-91B8-6AC75DF8CC03}" srcOrd="1" destOrd="0" presId="urn:microsoft.com/office/officeart/2005/8/layout/process4"/>
    <dgm:cxn modelId="{B302FAEA-DD4B-45B6-B159-8B68E54EA7A7}" type="presParOf" srcId="{2D807938-D0B8-4F1E-ACB2-1B46E8FF0E4E}" destId="{90E094A0-FEE4-4C6C-BA41-BE5D12538ADD}" srcOrd="2" destOrd="0" presId="urn:microsoft.com/office/officeart/2005/8/layout/process4"/>
    <dgm:cxn modelId="{7661E415-8995-49DA-AD33-AEFEC32E22DB}" type="presParOf" srcId="{90E094A0-FEE4-4C6C-BA41-BE5D12538ADD}" destId="{DAA4629D-B17B-46DF-AE29-E95C6E6149FF}" srcOrd="0" destOrd="0" presId="urn:microsoft.com/office/officeart/2005/8/layout/process4"/>
    <dgm:cxn modelId="{569D021C-98A8-4A9E-B410-31FA671B9AD8}" type="presParOf" srcId="{90E094A0-FEE4-4C6C-BA41-BE5D12538ADD}" destId="{A6DAF4B4-E19C-461C-9F8D-3D0A5AA34628}" srcOrd="1" destOrd="0" presId="urn:microsoft.com/office/officeart/2005/8/layout/process4"/>
    <dgm:cxn modelId="{F8C663D1-B3E6-4B2D-BC80-9884E0851FF5}" type="presParOf" srcId="{90E094A0-FEE4-4C6C-BA41-BE5D12538ADD}" destId="{AC48B934-47C9-4614-B156-A3F7B0E7F4A9}" srcOrd="2" destOrd="0" presId="urn:microsoft.com/office/officeart/2005/8/layout/process4"/>
    <dgm:cxn modelId="{C2CF391B-BC43-4E11-8CFA-7627473E8145}" type="presParOf" srcId="{AC48B934-47C9-4614-B156-A3F7B0E7F4A9}" destId="{B4D6ABAB-EF6D-483F-8AE1-C59579B5628A}" srcOrd="0" destOrd="0" presId="urn:microsoft.com/office/officeart/2005/8/layout/process4"/>
    <dgm:cxn modelId="{3BEFB756-2325-4E89-A90F-8DB6629FAA83}" type="presParOf" srcId="{AC48B934-47C9-4614-B156-A3F7B0E7F4A9}" destId="{E0860C6C-8BB0-4DEE-8FA1-23430853AF39}" srcOrd="1" destOrd="0" presId="urn:microsoft.com/office/officeart/2005/8/layout/process4"/>
    <dgm:cxn modelId="{ECF43ADE-13C0-4A82-AF02-B065D07CED00}" type="presParOf" srcId="{2D807938-D0B8-4F1E-ACB2-1B46E8FF0E4E}" destId="{AD54E42C-322A-46BC-B891-E3B43018A62C}" srcOrd="3" destOrd="0" presId="urn:microsoft.com/office/officeart/2005/8/layout/process4"/>
    <dgm:cxn modelId="{DFCDC72A-5A10-4B9F-B4FB-FCAF6624ADDC}" type="presParOf" srcId="{2D807938-D0B8-4F1E-ACB2-1B46E8FF0E4E}" destId="{9170440E-FEA4-4052-8864-5B0E91D0C5D6}" srcOrd="4" destOrd="0" presId="urn:microsoft.com/office/officeart/2005/8/layout/process4"/>
    <dgm:cxn modelId="{58D1FBA4-F208-4F39-BCC2-04CEDDBCDFCF}" type="presParOf" srcId="{9170440E-FEA4-4052-8864-5B0E91D0C5D6}" destId="{4101AD01-839F-4EF5-875B-5597B34484AB}" srcOrd="0" destOrd="0" presId="urn:microsoft.com/office/officeart/2005/8/layout/process4"/>
    <dgm:cxn modelId="{C1522186-69BE-4770-B53E-5886D4A21E38}" type="presParOf" srcId="{9170440E-FEA4-4052-8864-5B0E91D0C5D6}" destId="{2BA72860-F9C1-4EC2-89DB-3654EF723A8B}" srcOrd="1" destOrd="0" presId="urn:microsoft.com/office/officeart/2005/8/layout/process4"/>
    <dgm:cxn modelId="{17D9619B-5087-4C74-8224-579BF7C9D482}" type="presParOf" srcId="{9170440E-FEA4-4052-8864-5B0E91D0C5D6}" destId="{95DF4151-8BE4-47EC-8D01-7662D7C498B0}" srcOrd="2" destOrd="0" presId="urn:microsoft.com/office/officeart/2005/8/layout/process4"/>
    <dgm:cxn modelId="{8CE6B26F-D8C1-4247-89B3-8862BFE9A9EA}" type="presParOf" srcId="{95DF4151-8BE4-47EC-8D01-7662D7C498B0}" destId="{E69B39B7-6811-44A3-802B-31117325D05A}" srcOrd="0" destOrd="0" presId="urn:microsoft.com/office/officeart/2005/8/layout/process4"/>
    <dgm:cxn modelId="{31E0C8E8-34BE-4A45-82BC-9F63185C9222}" type="presParOf" srcId="{95DF4151-8BE4-47EC-8D01-7662D7C498B0}" destId="{C1DD8FD0-DE62-4862-B764-B56C958BCED0}" srcOrd="1"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33A5ED-ED10-44A3-888E-FE82FAA27FA9}" type="doc">
      <dgm:prSet loTypeId="urn:microsoft.com/office/officeart/2005/8/layout/gear1" loCatId="process" qsTypeId="urn:microsoft.com/office/officeart/2005/8/quickstyle/3d2" qsCatId="3D" csTypeId="urn:microsoft.com/office/officeart/2005/8/colors/accent4_2" csCatId="accent4" phldr="1"/>
      <dgm:spPr/>
    </dgm:pt>
    <dgm:pt modelId="{FEA9A756-86F0-477A-B465-5588EC8F3072}">
      <dgm:prSet phldrT="[Text]" custT="1"/>
      <dgm:spPr>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gradFill>
      </dgm:spPr>
      <dgm:t>
        <a:bodyPr/>
        <a:lstStyle/>
        <a:p>
          <a:r>
            <a:rPr lang="de-DE" sz="1600" dirty="0">
              <a:solidFill>
                <a:schemeClr val="bg1"/>
              </a:solidFill>
            </a:rPr>
            <a:t>Korrektheit, Vollständigkeit</a:t>
          </a:r>
        </a:p>
      </dgm:t>
    </dgm:pt>
    <dgm:pt modelId="{3DEE06DD-A1C3-4A46-9DE6-3D5E15CB7303}" type="parTrans" cxnId="{2AEB6693-01C0-4BA9-9146-5B586A2A50A0}">
      <dgm:prSet/>
      <dgm:spPr/>
      <dgm:t>
        <a:bodyPr/>
        <a:lstStyle/>
        <a:p>
          <a:endParaRPr lang="de-DE"/>
        </a:p>
      </dgm:t>
    </dgm:pt>
    <dgm:pt modelId="{B3060FE6-A881-470D-950F-CFBD33A34852}" type="sibTrans" cxnId="{2AEB6693-01C0-4BA9-9146-5B586A2A50A0}">
      <dgm:prSet/>
      <dgm:spPr/>
      <dgm:t>
        <a:bodyPr/>
        <a:lstStyle/>
        <a:p>
          <a:endParaRPr lang="de-DE"/>
        </a:p>
      </dgm:t>
    </dgm:pt>
    <dgm:pt modelId="{95243BC0-E793-407B-A641-960139895EBF}">
      <dgm:prSet phldrT="[Text]" custT="1"/>
      <dgm:spPr>
        <a:gradFill rotWithShape="0">
          <a:gsLst>
            <a:gs pos="0">
              <a:srgbClr val="CCFF99"/>
            </a:gs>
            <a:gs pos="80000">
              <a:srgbClr val="CCFFCC"/>
            </a:gs>
            <a:gs pos="100000">
              <a:srgbClr val="CCFFCC"/>
            </a:gs>
          </a:gsLst>
        </a:gradFill>
      </dgm:spPr>
      <dgm:t>
        <a:bodyPr/>
        <a:lstStyle/>
        <a:p>
          <a:r>
            <a:rPr lang="de-DE" sz="1400" dirty="0">
              <a:solidFill>
                <a:schemeClr val="tx1"/>
              </a:solidFill>
            </a:rPr>
            <a:t>Digitalisierung</a:t>
          </a:r>
        </a:p>
      </dgm:t>
    </dgm:pt>
    <dgm:pt modelId="{7E81E0FB-A008-43E5-AECE-E7CEAAEEA6B7}" type="parTrans" cxnId="{E9FFF328-EBA7-444A-920B-E227DBE986BD}">
      <dgm:prSet/>
      <dgm:spPr/>
      <dgm:t>
        <a:bodyPr/>
        <a:lstStyle/>
        <a:p>
          <a:endParaRPr lang="de-DE"/>
        </a:p>
      </dgm:t>
    </dgm:pt>
    <dgm:pt modelId="{87642654-D6DC-4672-9C5E-550D24E70405}" type="sibTrans" cxnId="{E9FFF328-EBA7-444A-920B-E227DBE986BD}">
      <dgm:prSet/>
      <dgm:spPr/>
      <dgm:t>
        <a:bodyPr/>
        <a:lstStyle/>
        <a:p>
          <a:endParaRPr lang="de-DE"/>
        </a:p>
      </dgm:t>
    </dgm:pt>
    <dgm:pt modelId="{56D5C88A-1AE1-4DE5-BCA1-B97EDECFBD04}">
      <dgm:prSet phldrT="[Text]" custT="1"/>
      <dgm:spPr>
        <a:gradFill rotWithShape="0">
          <a:gsLst>
            <a:gs pos="0">
              <a:srgbClr val="FF9933"/>
            </a:gs>
            <a:gs pos="80000">
              <a:srgbClr val="FFC000"/>
            </a:gs>
            <a:gs pos="100000">
              <a:srgbClr val="FF9900"/>
            </a:gs>
          </a:gsLst>
        </a:gradFill>
      </dgm:spPr>
      <dgm:t>
        <a:bodyPr/>
        <a:lstStyle/>
        <a:p>
          <a:r>
            <a:rPr lang="de-DE" sz="1400" dirty="0">
              <a:solidFill>
                <a:schemeClr val="tx1"/>
              </a:solidFill>
            </a:rPr>
            <a:t>Fehler vermeiden</a:t>
          </a:r>
        </a:p>
      </dgm:t>
    </dgm:pt>
    <dgm:pt modelId="{8006E32E-E47C-4CE2-AB7A-CBF79999800A}" type="parTrans" cxnId="{6B73F059-FE35-447F-8C8C-F0346A42D3B4}">
      <dgm:prSet/>
      <dgm:spPr/>
      <dgm:t>
        <a:bodyPr/>
        <a:lstStyle/>
        <a:p>
          <a:endParaRPr lang="de-DE"/>
        </a:p>
      </dgm:t>
    </dgm:pt>
    <dgm:pt modelId="{33D53A0E-A701-4E40-B17A-DBD3FB03E79F}" type="sibTrans" cxnId="{6B73F059-FE35-447F-8C8C-F0346A42D3B4}">
      <dgm:prSet/>
      <dgm:spPr/>
      <dgm:t>
        <a:bodyPr/>
        <a:lstStyle/>
        <a:p>
          <a:endParaRPr lang="de-DE"/>
        </a:p>
      </dgm:t>
    </dgm:pt>
    <dgm:pt modelId="{C6558703-2514-4719-AA12-45086218E98B}" type="pres">
      <dgm:prSet presAssocID="{FD33A5ED-ED10-44A3-888E-FE82FAA27FA9}" presName="composite" presStyleCnt="0">
        <dgm:presLayoutVars>
          <dgm:chMax val="3"/>
          <dgm:animLvl val="lvl"/>
          <dgm:resizeHandles val="exact"/>
        </dgm:presLayoutVars>
      </dgm:prSet>
      <dgm:spPr/>
    </dgm:pt>
    <dgm:pt modelId="{2F7BFC0E-58C8-47B7-B24D-FF58B04D0AF7}" type="pres">
      <dgm:prSet presAssocID="{FEA9A756-86F0-477A-B465-5588EC8F3072}" presName="gear1" presStyleLbl="node1" presStyleIdx="0" presStyleCnt="3">
        <dgm:presLayoutVars>
          <dgm:chMax val="1"/>
          <dgm:bulletEnabled val="1"/>
        </dgm:presLayoutVars>
      </dgm:prSet>
      <dgm:spPr/>
    </dgm:pt>
    <dgm:pt modelId="{3183FB94-8D6C-4548-9657-CBE6348590B7}" type="pres">
      <dgm:prSet presAssocID="{FEA9A756-86F0-477A-B465-5588EC8F3072}" presName="gear1srcNode" presStyleLbl="node1" presStyleIdx="0" presStyleCnt="3"/>
      <dgm:spPr/>
    </dgm:pt>
    <dgm:pt modelId="{E7A7B584-65EB-4538-8248-255962ACD9D8}" type="pres">
      <dgm:prSet presAssocID="{FEA9A756-86F0-477A-B465-5588EC8F3072}" presName="gear1dstNode" presStyleLbl="node1" presStyleIdx="0" presStyleCnt="3"/>
      <dgm:spPr/>
    </dgm:pt>
    <dgm:pt modelId="{90D73B83-D5DA-4E2D-A7EA-948E0054AFAD}" type="pres">
      <dgm:prSet presAssocID="{95243BC0-E793-407B-A641-960139895EBF}" presName="gear2" presStyleLbl="node1" presStyleIdx="1" presStyleCnt="3">
        <dgm:presLayoutVars>
          <dgm:chMax val="1"/>
          <dgm:bulletEnabled val="1"/>
        </dgm:presLayoutVars>
      </dgm:prSet>
      <dgm:spPr/>
    </dgm:pt>
    <dgm:pt modelId="{42ED5AAF-9150-4D58-8E9F-356E1A14DBEF}" type="pres">
      <dgm:prSet presAssocID="{95243BC0-E793-407B-A641-960139895EBF}" presName="gear2srcNode" presStyleLbl="node1" presStyleIdx="1" presStyleCnt="3"/>
      <dgm:spPr/>
    </dgm:pt>
    <dgm:pt modelId="{0EBD5577-BE39-49C3-BA3B-97CB0814A04F}" type="pres">
      <dgm:prSet presAssocID="{95243BC0-E793-407B-A641-960139895EBF}" presName="gear2dstNode" presStyleLbl="node1" presStyleIdx="1" presStyleCnt="3"/>
      <dgm:spPr/>
    </dgm:pt>
    <dgm:pt modelId="{040DCBCC-9421-476D-B1BC-13C15DEEE212}" type="pres">
      <dgm:prSet presAssocID="{56D5C88A-1AE1-4DE5-BCA1-B97EDECFBD04}" presName="gear3" presStyleLbl="node1" presStyleIdx="2" presStyleCnt="3"/>
      <dgm:spPr/>
    </dgm:pt>
    <dgm:pt modelId="{9AA9C7C9-1B07-4D37-9721-6117AB3EAD01}" type="pres">
      <dgm:prSet presAssocID="{56D5C88A-1AE1-4DE5-BCA1-B97EDECFBD04}" presName="gear3tx" presStyleLbl="node1" presStyleIdx="2" presStyleCnt="3">
        <dgm:presLayoutVars>
          <dgm:chMax val="1"/>
          <dgm:bulletEnabled val="1"/>
        </dgm:presLayoutVars>
      </dgm:prSet>
      <dgm:spPr/>
    </dgm:pt>
    <dgm:pt modelId="{DF7ECE10-139E-4413-8C42-0B9630F6DD10}" type="pres">
      <dgm:prSet presAssocID="{56D5C88A-1AE1-4DE5-BCA1-B97EDECFBD04}" presName="gear3srcNode" presStyleLbl="node1" presStyleIdx="2" presStyleCnt="3"/>
      <dgm:spPr/>
    </dgm:pt>
    <dgm:pt modelId="{A63D7CB4-6F63-4219-9364-8DF538AF35DB}" type="pres">
      <dgm:prSet presAssocID="{56D5C88A-1AE1-4DE5-BCA1-B97EDECFBD04}" presName="gear3dstNode" presStyleLbl="node1" presStyleIdx="2" presStyleCnt="3"/>
      <dgm:spPr/>
    </dgm:pt>
    <dgm:pt modelId="{63383488-A626-4C69-8EFC-8FB12E98FF75}" type="pres">
      <dgm:prSet presAssocID="{B3060FE6-A881-470D-950F-CFBD33A34852}" presName="connector1" presStyleLbl="sibTrans2D1" presStyleIdx="0" presStyleCnt="3"/>
      <dgm:spPr/>
    </dgm:pt>
    <dgm:pt modelId="{61FF830D-99C4-4145-92E0-A3AD4A56B25C}" type="pres">
      <dgm:prSet presAssocID="{87642654-D6DC-4672-9C5E-550D24E70405}" presName="connector2" presStyleLbl="sibTrans2D1" presStyleIdx="1" presStyleCnt="3"/>
      <dgm:spPr/>
    </dgm:pt>
    <dgm:pt modelId="{39D9BC71-C6C8-41A7-9660-1FB736448CBE}" type="pres">
      <dgm:prSet presAssocID="{33D53A0E-A701-4E40-B17A-DBD3FB03E79F}" presName="connector3" presStyleLbl="sibTrans2D1" presStyleIdx="2" presStyleCnt="3"/>
      <dgm:spPr/>
    </dgm:pt>
  </dgm:ptLst>
  <dgm:cxnLst>
    <dgm:cxn modelId="{EE3E6709-5925-4258-8573-04A4655D1DCC}" type="presOf" srcId="{95243BC0-E793-407B-A641-960139895EBF}" destId="{90D73B83-D5DA-4E2D-A7EA-948E0054AFAD}" srcOrd="0" destOrd="0" presId="urn:microsoft.com/office/officeart/2005/8/layout/gear1"/>
    <dgm:cxn modelId="{4B5B211F-237D-4DF7-9A8E-211CD28E7463}" type="presOf" srcId="{FEA9A756-86F0-477A-B465-5588EC8F3072}" destId="{3183FB94-8D6C-4548-9657-CBE6348590B7}" srcOrd="1" destOrd="0" presId="urn:microsoft.com/office/officeart/2005/8/layout/gear1"/>
    <dgm:cxn modelId="{E9FFF328-EBA7-444A-920B-E227DBE986BD}" srcId="{FD33A5ED-ED10-44A3-888E-FE82FAA27FA9}" destId="{95243BC0-E793-407B-A641-960139895EBF}" srcOrd="1" destOrd="0" parTransId="{7E81E0FB-A008-43E5-AECE-E7CEAAEEA6B7}" sibTransId="{87642654-D6DC-4672-9C5E-550D24E70405}"/>
    <dgm:cxn modelId="{069CDF69-D9CA-4F89-AFF0-866DB0B9E5B5}" type="presOf" srcId="{56D5C88A-1AE1-4DE5-BCA1-B97EDECFBD04}" destId="{9AA9C7C9-1B07-4D37-9721-6117AB3EAD01}" srcOrd="1" destOrd="0" presId="urn:microsoft.com/office/officeart/2005/8/layout/gear1"/>
    <dgm:cxn modelId="{6B73F059-FE35-447F-8C8C-F0346A42D3B4}" srcId="{FD33A5ED-ED10-44A3-888E-FE82FAA27FA9}" destId="{56D5C88A-1AE1-4DE5-BCA1-B97EDECFBD04}" srcOrd="2" destOrd="0" parTransId="{8006E32E-E47C-4CE2-AB7A-CBF79999800A}" sibTransId="{33D53A0E-A701-4E40-B17A-DBD3FB03E79F}"/>
    <dgm:cxn modelId="{DDA3A27B-46CA-43B4-9E85-0EE16F9A0CD6}" type="presOf" srcId="{56D5C88A-1AE1-4DE5-BCA1-B97EDECFBD04}" destId="{A63D7CB4-6F63-4219-9364-8DF538AF35DB}" srcOrd="3" destOrd="0" presId="urn:microsoft.com/office/officeart/2005/8/layout/gear1"/>
    <dgm:cxn modelId="{A33E5E7C-78AB-4084-AC36-797659DBBF33}" type="presOf" srcId="{FD33A5ED-ED10-44A3-888E-FE82FAA27FA9}" destId="{C6558703-2514-4719-AA12-45086218E98B}" srcOrd="0" destOrd="0" presId="urn:microsoft.com/office/officeart/2005/8/layout/gear1"/>
    <dgm:cxn modelId="{E2BECD80-0548-47C3-B7F3-8F8ABE87903E}" type="presOf" srcId="{FEA9A756-86F0-477A-B465-5588EC8F3072}" destId="{E7A7B584-65EB-4538-8248-255962ACD9D8}" srcOrd="2" destOrd="0" presId="urn:microsoft.com/office/officeart/2005/8/layout/gear1"/>
    <dgm:cxn modelId="{6F7E848A-417D-4318-AA51-1B20259FDAE1}" type="presOf" srcId="{33D53A0E-A701-4E40-B17A-DBD3FB03E79F}" destId="{39D9BC71-C6C8-41A7-9660-1FB736448CBE}" srcOrd="0" destOrd="0" presId="urn:microsoft.com/office/officeart/2005/8/layout/gear1"/>
    <dgm:cxn modelId="{2AEB6693-01C0-4BA9-9146-5B586A2A50A0}" srcId="{FD33A5ED-ED10-44A3-888E-FE82FAA27FA9}" destId="{FEA9A756-86F0-477A-B465-5588EC8F3072}" srcOrd="0" destOrd="0" parTransId="{3DEE06DD-A1C3-4A46-9DE6-3D5E15CB7303}" sibTransId="{B3060FE6-A881-470D-950F-CFBD33A34852}"/>
    <dgm:cxn modelId="{977B8495-5BEF-4181-8163-FF65E6804853}" type="presOf" srcId="{56D5C88A-1AE1-4DE5-BCA1-B97EDECFBD04}" destId="{DF7ECE10-139E-4413-8C42-0B9630F6DD10}" srcOrd="2" destOrd="0" presId="urn:microsoft.com/office/officeart/2005/8/layout/gear1"/>
    <dgm:cxn modelId="{9158B7A1-5F23-4C5E-8272-3E0D02550191}" type="presOf" srcId="{87642654-D6DC-4672-9C5E-550D24E70405}" destId="{61FF830D-99C4-4145-92E0-A3AD4A56B25C}" srcOrd="0" destOrd="0" presId="urn:microsoft.com/office/officeart/2005/8/layout/gear1"/>
    <dgm:cxn modelId="{872A43A5-3CDF-4001-9353-185A4B801CDB}" type="presOf" srcId="{FEA9A756-86F0-477A-B465-5588EC8F3072}" destId="{2F7BFC0E-58C8-47B7-B24D-FF58B04D0AF7}" srcOrd="0" destOrd="0" presId="urn:microsoft.com/office/officeart/2005/8/layout/gear1"/>
    <dgm:cxn modelId="{98090EB3-8087-4658-A945-AC947B70BFCB}" type="presOf" srcId="{95243BC0-E793-407B-A641-960139895EBF}" destId="{0EBD5577-BE39-49C3-BA3B-97CB0814A04F}" srcOrd="2" destOrd="0" presId="urn:microsoft.com/office/officeart/2005/8/layout/gear1"/>
    <dgm:cxn modelId="{2CE530DA-01A1-431E-A39A-8DCAAF269C2A}" type="presOf" srcId="{56D5C88A-1AE1-4DE5-BCA1-B97EDECFBD04}" destId="{040DCBCC-9421-476D-B1BC-13C15DEEE212}" srcOrd="0" destOrd="0" presId="urn:microsoft.com/office/officeart/2005/8/layout/gear1"/>
    <dgm:cxn modelId="{F29A43E2-C4DC-48A5-AD60-FD686DAB4943}" type="presOf" srcId="{95243BC0-E793-407B-A641-960139895EBF}" destId="{42ED5AAF-9150-4D58-8E9F-356E1A14DBEF}" srcOrd="1" destOrd="0" presId="urn:microsoft.com/office/officeart/2005/8/layout/gear1"/>
    <dgm:cxn modelId="{58F814FC-DCC1-4DEE-A65A-7B549F7A6A9E}" type="presOf" srcId="{B3060FE6-A881-470D-950F-CFBD33A34852}" destId="{63383488-A626-4C69-8EFC-8FB12E98FF75}" srcOrd="0" destOrd="0" presId="urn:microsoft.com/office/officeart/2005/8/layout/gear1"/>
    <dgm:cxn modelId="{3ADC3B16-AA38-4555-ABF3-712894637559}" type="presParOf" srcId="{C6558703-2514-4719-AA12-45086218E98B}" destId="{2F7BFC0E-58C8-47B7-B24D-FF58B04D0AF7}" srcOrd="0" destOrd="0" presId="urn:microsoft.com/office/officeart/2005/8/layout/gear1"/>
    <dgm:cxn modelId="{0A0EA0FC-7CE2-456F-935B-3FB6D606A632}" type="presParOf" srcId="{C6558703-2514-4719-AA12-45086218E98B}" destId="{3183FB94-8D6C-4548-9657-CBE6348590B7}" srcOrd="1" destOrd="0" presId="urn:microsoft.com/office/officeart/2005/8/layout/gear1"/>
    <dgm:cxn modelId="{4EAC3B26-2AFD-4FBF-8894-DF646E7DD311}" type="presParOf" srcId="{C6558703-2514-4719-AA12-45086218E98B}" destId="{E7A7B584-65EB-4538-8248-255962ACD9D8}" srcOrd="2" destOrd="0" presId="urn:microsoft.com/office/officeart/2005/8/layout/gear1"/>
    <dgm:cxn modelId="{FEB8CBCC-6DD3-49BE-8892-D60AAD579971}" type="presParOf" srcId="{C6558703-2514-4719-AA12-45086218E98B}" destId="{90D73B83-D5DA-4E2D-A7EA-948E0054AFAD}" srcOrd="3" destOrd="0" presId="urn:microsoft.com/office/officeart/2005/8/layout/gear1"/>
    <dgm:cxn modelId="{53936791-A818-4846-8ADF-B4F354638A16}" type="presParOf" srcId="{C6558703-2514-4719-AA12-45086218E98B}" destId="{42ED5AAF-9150-4D58-8E9F-356E1A14DBEF}" srcOrd="4" destOrd="0" presId="urn:microsoft.com/office/officeart/2005/8/layout/gear1"/>
    <dgm:cxn modelId="{44E58D61-97E8-4FC8-A958-B848DA9D52A9}" type="presParOf" srcId="{C6558703-2514-4719-AA12-45086218E98B}" destId="{0EBD5577-BE39-49C3-BA3B-97CB0814A04F}" srcOrd="5" destOrd="0" presId="urn:microsoft.com/office/officeart/2005/8/layout/gear1"/>
    <dgm:cxn modelId="{F7C15CB5-3B99-4BDA-8EE2-FFC8C2542B89}" type="presParOf" srcId="{C6558703-2514-4719-AA12-45086218E98B}" destId="{040DCBCC-9421-476D-B1BC-13C15DEEE212}" srcOrd="6" destOrd="0" presId="urn:microsoft.com/office/officeart/2005/8/layout/gear1"/>
    <dgm:cxn modelId="{115E3C9D-EA58-4841-902C-4E0134C5C6BF}" type="presParOf" srcId="{C6558703-2514-4719-AA12-45086218E98B}" destId="{9AA9C7C9-1B07-4D37-9721-6117AB3EAD01}" srcOrd="7" destOrd="0" presId="urn:microsoft.com/office/officeart/2005/8/layout/gear1"/>
    <dgm:cxn modelId="{64BDE4BC-D105-42A6-A0F3-3798CB7297F9}" type="presParOf" srcId="{C6558703-2514-4719-AA12-45086218E98B}" destId="{DF7ECE10-139E-4413-8C42-0B9630F6DD10}" srcOrd="8" destOrd="0" presId="urn:microsoft.com/office/officeart/2005/8/layout/gear1"/>
    <dgm:cxn modelId="{CB84E27B-471E-40E3-ABE1-5A9E9C7A70F5}" type="presParOf" srcId="{C6558703-2514-4719-AA12-45086218E98B}" destId="{A63D7CB4-6F63-4219-9364-8DF538AF35DB}" srcOrd="9" destOrd="0" presId="urn:microsoft.com/office/officeart/2005/8/layout/gear1"/>
    <dgm:cxn modelId="{2F657D14-2027-4073-97D1-72A41A592380}" type="presParOf" srcId="{C6558703-2514-4719-AA12-45086218E98B}" destId="{63383488-A626-4C69-8EFC-8FB12E98FF75}" srcOrd="10" destOrd="0" presId="urn:microsoft.com/office/officeart/2005/8/layout/gear1"/>
    <dgm:cxn modelId="{DFD2B638-111D-47D9-8E33-0AEDE1395BF2}" type="presParOf" srcId="{C6558703-2514-4719-AA12-45086218E98B}" destId="{61FF830D-99C4-4145-92E0-A3AD4A56B25C}" srcOrd="11" destOrd="0" presId="urn:microsoft.com/office/officeart/2005/8/layout/gear1"/>
    <dgm:cxn modelId="{848C4E16-724A-4EE1-A18F-71A62F379BB1}" type="presParOf" srcId="{C6558703-2514-4719-AA12-45086218E98B}" destId="{39D9BC71-C6C8-41A7-9660-1FB736448CBE}"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8D14A-51F5-407A-A129-0E230E05F4D9}">
      <dsp:nvSpPr>
        <dsp:cNvPr id="0" name=""/>
        <dsp:cNvSpPr/>
      </dsp:nvSpPr>
      <dsp:spPr>
        <a:xfrm>
          <a:off x="2611445" y="0"/>
          <a:ext cx="2090661" cy="2090874"/>
        </a:xfrm>
        <a:prstGeom prst="circularArrow">
          <a:avLst>
            <a:gd name="adj1" fmla="val 10980"/>
            <a:gd name="adj2" fmla="val 1142322"/>
            <a:gd name="adj3" fmla="val 4500000"/>
            <a:gd name="adj4" fmla="val 10800000"/>
            <a:gd name="adj5" fmla="val 12500"/>
          </a:avLst>
        </a:prstGeom>
        <a:solidFill>
          <a:srgbClr val="00B0F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BB59FAF-E20F-42D4-A56F-D5DD45CEF6E9}">
      <dsp:nvSpPr>
        <dsp:cNvPr id="0" name=""/>
        <dsp:cNvSpPr/>
      </dsp:nvSpPr>
      <dsp:spPr>
        <a:xfrm>
          <a:off x="2881194" y="575257"/>
          <a:ext cx="1550379" cy="9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Datenbank-verarbeitung und SQL-Abfragen</a:t>
          </a:r>
          <a:endParaRPr lang="de-DE" sz="1400" kern="1200" dirty="0"/>
        </a:p>
      </dsp:txBody>
      <dsp:txXfrm>
        <a:off x="2881194" y="575257"/>
        <a:ext cx="1550379" cy="946458"/>
      </dsp:txXfrm>
    </dsp:sp>
    <dsp:sp modelId="{4678EC2E-3CFA-41A6-9245-338CE9FB1F37}">
      <dsp:nvSpPr>
        <dsp:cNvPr id="0" name=""/>
        <dsp:cNvSpPr/>
      </dsp:nvSpPr>
      <dsp:spPr>
        <a:xfrm>
          <a:off x="2030640" y="1201518"/>
          <a:ext cx="2090661" cy="2090874"/>
        </a:xfrm>
        <a:prstGeom prst="leftCircularArrow">
          <a:avLst>
            <a:gd name="adj1" fmla="val 10980"/>
            <a:gd name="adj2" fmla="val 1142322"/>
            <a:gd name="adj3" fmla="val 6300000"/>
            <a:gd name="adj4" fmla="val 18900000"/>
            <a:gd name="adj5" fmla="val 12500"/>
          </a:avLst>
        </a:prstGeom>
        <a:gradFill rotWithShape="0">
          <a:gsLst>
            <a:gs pos="0">
              <a:schemeClr val="accent2">
                <a:hueOff val="-4200050"/>
                <a:satOff val="-33333"/>
                <a:lumOff val="26667"/>
                <a:alphaOff val="0"/>
                <a:shade val="51000"/>
                <a:satMod val="130000"/>
              </a:schemeClr>
            </a:gs>
            <a:gs pos="80000">
              <a:schemeClr val="accent2">
                <a:hueOff val="-4200050"/>
                <a:satOff val="-33333"/>
                <a:lumOff val="26667"/>
                <a:alphaOff val="0"/>
                <a:shade val="93000"/>
                <a:satMod val="130000"/>
              </a:schemeClr>
            </a:gs>
            <a:gs pos="100000">
              <a:schemeClr val="accent2">
                <a:hueOff val="-4200050"/>
                <a:satOff val="-33333"/>
                <a:lumOff val="2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E6A1D9-0F82-4E63-B69E-301F8D2B1B1D}">
      <dsp:nvSpPr>
        <dsp:cNvPr id="0" name=""/>
        <dsp:cNvSpPr/>
      </dsp:nvSpPr>
      <dsp:spPr>
        <a:xfrm>
          <a:off x="2489872" y="1960576"/>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Ablesen GUI und Anzeigen auf der GUI</a:t>
          </a:r>
          <a:endParaRPr lang="de-DE" sz="1400" kern="1200" dirty="0"/>
        </a:p>
      </dsp:txBody>
      <dsp:txXfrm>
        <a:off x="2489872" y="1960576"/>
        <a:ext cx="1166707" cy="583293"/>
      </dsp:txXfrm>
    </dsp:sp>
    <dsp:sp modelId="{0EA47417-06A2-4A79-9D45-3E31810436C1}">
      <dsp:nvSpPr>
        <dsp:cNvPr id="0" name=""/>
        <dsp:cNvSpPr/>
      </dsp:nvSpPr>
      <dsp:spPr>
        <a:xfrm>
          <a:off x="2611445" y="2407472"/>
          <a:ext cx="2090661" cy="2090874"/>
        </a:xfrm>
        <a:prstGeom prst="circularArrow">
          <a:avLst>
            <a:gd name="adj1" fmla="val 10980"/>
            <a:gd name="adj2" fmla="val 1142322"/>
            <a:gd name="adj3" fmla="val 4500000"/>
            <a:gd name="adj4" fmla="val 13500000"/>
            <a:gd name="adj5" fmla="val 12500"/>
          </a:avLst>
        </a:prstGeom>
        <a:solidFill>
          <a:srgbClr val="6666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131F1C8-8EA2-420E-B20D-C1912CEE5D2C}">
      <dsp:nvSpPr>
        <dsp:cNvPr id="0" name=""/>
        <dsp:cNvSpPr/>
      </dsp:nvSpPr>
      <dsp:spPr>
        <a:xfrm>
          <a:off x="3073030" y="3164312"/>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Ausgewählte Daten anzeigen</a:t>
          </a:r>
          <a:endParaRPr lang="de-DE" sz="1400" kern="1200" dirty="0"/>
        </a:p>
      </dsp:txBody>
      <dsp:txXfrm>
        <a:off x="3073030" y="3164312"/>
        <a:ext cx="1166707" cy="583293"/>
      </dsp:txXfrm>
    </dsp:sp>
    <dsp:sp modelId="{19B73324-93AA-4762-9FC3-82C38CAADC11}">
      <dsp:nvSpPr>
        <dsp:cNvPr id="0" name=""/>
        <dsp:cNvSpPr/>
      </dsp:nvSpPr>
      <dsp:spPr>
        <a:xfrm>
          <a:off x="2179665" y="3747605"/>
          <a:ext cx="1796141" cy="1797010"/>
        </a:xfrm>
        <a:prstGeom prst="blockArc">
          <a:avLst>
            <a:gd name="adj1" fmla="val 0"/>
            <a:gd name="adj2" fmla="val 18900000"/>
            <a:gd name="adj3" fmla="val 12740"/>
          </a:avLst>
        </a:prstGeom>
        <a:solidFill>
          <a:srgbClr val="FF9933"/>
        </a:solidFill>
        <a:ln>
          <a:solidFill>
            <a:srgbClr val="FF9933"/>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E77C8A4-E547-4A9C-B3AC-4A3B81B42225}">
      <dsp:nvSpPr>
        <dsp:cNvPr id="0" name=""/>
        <dsp:cNvSpPr/>
      </dsp:nvSpPr>
      <dsp:spPr>
        <a:xfrm>
          <a:off x="2489872" y="4368048"/>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Smart Forms</a:t>
          </a:r>
          <a:endParaRPr lang="de-DE" sz="1400" kern="1200" dirty="0"/>
        </a:p>
      </dsp:txBody>
      <dsp:txXfrm>
        <a:off x="2489872" y="4368048"/>
        <a:ext cx="1166707" cy="5832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121648"/>
          <a:ext cx="3357103" cy="3357103"/>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678551" y="121648"/>
          <a:ext cx="3916620" cy="3357103"/>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Unittest            </a:t>
          </a:r>
          <a:r>
            <a:rPr lang="de-DE" sz="2000" kern="1200" dirty="0">
              <a:solidFill>
                <a:srgbClr val="92D050"/>
              </a:solidFill>
            </a:rPr>
            <a:t>.</a:t>
          </a:r>
        </a:p>
      </dsp:txBody>
      <dsp:txXfrm>
        <a:off x="1678551" y="121648"/>
        <a:ext cx="1958310" cy="1007133"/>
      </dsp:txXfrm>
    </dsp:sp>
    <dsp:sp modelId="{C077B7E1-431E-45E9-9C12-F4CD9A273423}">
      <dsp:nvSpPr>
        <dsp:cNvPr id="0" name=""/>
        <dsp:cNvSpPr/>
      </dsp:nvSpPr>
      <dsp:spPr>
        <a:xfrm>
          <a:off x="587494" y="1128781"/>
          <a:ext cx="2182114" cy="2182114"/>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678551" y="1128781"/>
          <a:ext cx="3916620" cy="2182114"/>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Integrationstest</a:t>
          </a:r>
        </a:p>
      </dsp:txBody>
      <dsp:txXfrm>
        <a:off x="1678551" y="1128781"/>
        <a:ext cx="1958310" cy="1007129"/>
      </dsp:txXfrm>
    </dsp:sp>
    <dsp:sp modelId="{0FCCDF82-B594-4464-81B0-6C56E4C7CCFD}">
      <dsp:nvSpPr>
        <dsp:cNvPr id="0" name=""/>
        <dsp:cNvSpPr/>
      </dsp:nvSpPr>
      <dsp:spPr>
        <a:xfrm>
          <a:off x="1174986" y="2135911"/>
          <a:ext cx="1007129" cy="1007129"/>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678551" y="2135911"/>
          <a:ext cx="3916620" cy="1007129"/>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System Text    </a:t>
          </a:r>
          <a:r>
            <a:rPr lang="de-DE" sz="2000" kern="1200" dirty="0">
              <a:solidFill>
                <a:srgbClr val="FF9933"/>
              </a:solidFill>
            </a:rPr>
            <a:t>.</a:t>
          </a:r>
        </a:p>
      </dsp:txBody>
      <dsp:txXfrm>
        <a:off x="1678551" y="2135911"/>
        <a:ext cx="1958310" cy="1007129"/>
      </dsp:txXfrm>
    </dsp:sp>
    <dsp:sp modelId="{E513B982-DB0C-40A5-AE1A-F38AAAC5FC94}">
      <dsp:nvSpPr>
        <dsp:cNvPr id="0" name=""/>
        <dsp:cNvSpPr/>
      </dsp:nvSpPr>
      <dsp:spPr>
        <a:xfrm>
          <a:off x="3636861" y="2135911"/>
          <a:ext cx="1958310" cy="1007129"/>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3636861" y="2135911"/>
        <a:ext cx="1958310" cy="10071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EE10F-7AC2-444D-AF0F-AA972B9BC4A5}">
      <dsp:nvSpPr>
        <dsp:cNvPr id="0" name=""/>
        <dsp:cNvSpPr/>
      </dsp:nvSpPr>
      <dsp:spPr>
        <a:xfrm>
          <a:off x="2967522" y="627262"/>
          <a:ext cx="4290091" cy="4290091"/>
        </a:xfrm>
        <a:prstGeom prst="blockArc">
          <a:avLst>
            <a:gd name="adj1" fmla="val 12600000"/>
            <a:gd name="adj2" fmla="val 16200000"/>
            <a:gd name="adj3" fmla="val 4528"/>
          </a:avLst>
        </a:prstGeom>
        <a:solidFill>
          <a:schemeClr val="accent2">
            <a:hueOff val="-12600149"/>
            <a:satOff val="-100000"/>
            <a:lumOff val="80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7F24C8B-D4F9-4793-B9B3-280C94113CE8}">
      <dsp:nvSpPr>
        <dsp:cNvPr id="0" name=""/>
        <dsp:cNvSpPr/>
      </dsp:nvSpPr>
      <dsp:spPr>
        <a:xfrm>
          <a:off x="2967522" y="627262"/>
          <a:ext cx="4290091" cy="4290091"/>
        </a:xfrm>
        <a:prstGeom prst="blockArc">
          <a:avLst>
            <a:gd name="adj1" fmla="val 9000000"/>
            <a:gd name="adj2" fmla="val 12600000"/>
            <a:gd name="adj3" fmla="val 4528"/>
          </a:avLst>
        </a:prstGeom>
        <a:solidFill>
          <a:schemeClr val="accent2">
            <a:hueOff val="-10080120"/>
            <a:satOff val="-80000"/>
            <a:lumOff val="64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2245-B337-4778-BCE8-B4739FEB0429}">
      <dsp:nvSpPr>
        <dsp:cNvPr id="0" name=""/>
        <dsp:cNvSpPr/>
      </dsp:nvSpPr>
      <dsp:spPr>
        <a:xfrm>
          <a:off x="2967522" y="627262"/>
          <a:ext cx="4290091" cy="4290091"/>
        </a:xfrm>
        <a:prstGeom prst="blockArc">
          <a:avLst>
            <a:gd name="adj1" fmla="val 5400000"/>
            <a:gd name="adj2" fmla="val 9000000"/>
            <a:gd name="adj3" fmla="val 4528"/>
          </a:avLst>
        </a:prstGeom>
        <a:solidFill>
          <a:schemeClr val="accent2">
            <a:hueOff val="-7560090"/>
            <a:satOff val="-60000"/>
            <a:lumOff val="48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761D27E-870B-416D-A71C-6BD436C604D5}">
      <dsp:nvSpPr>
        <dsp:cNvPr id="0" name=""/>
        <dsp:cNvSpPr/>
      </dsp:nvSpPr>
      <dsp:spPr>
        <a:xfrm>
          <a:off x="2967522" y="627262"/>
          <a:ext cx="4290091" cy="4290091"/>
        </a:xfrm>
        <a:prstGeom prst="blockArc">
          <a:avLst>
            <a:gd name="adj1" fmla="val 1800000"/>
            <a:gd name="adj2" fmla="val 5400000"/>
            <a:gd name="adj3" fmla="val 4528"/>
          </a:avLst>
        </a:prstGeom>
        <a:solidFill>
          <a:schemeClr val="accent2">
            <a:hueOff val="-5040060"/>
            <a:satOff val="-40000"/>
            <a:lumOff val="32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5BF8912-E35C-436E-9F92-14C9BF003B94}">
      <dsp:nvSpPr>
        <dsp:cNvPr id="0" name=""/>
        <dsp:cNvSpPr/>
      </dsp:nvSpPr>
      <dsp:spPr>
        <a:xfrm>
          <a:off x="2967522" y="627262"/>
          <a:ext cx="4290091" cy="4290091"/>
        </a:xfrm>
        <a:prstGeom prst="blockArc">
          <a:avLst>
            <a:gd name="adj1" fmla="val 19800000"/>
            <a:gd name="adj2" fmla="val 1800000"/>
            <a:gd name="adj3" fmla="val 4528"/>
          </a:avLst>
        </a:prstGeom>
        <a:solidFill>
          <a:schemeClr val="accent2">
            <a:hueOff val="-2520030"/>
            <a:satOff val="-20000"/>
            <a:lumOff val="16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0BB5BA-9B02-4C33-901F-9C602A96A0F5}">
      <dsp:nvSpPr>
        <dsp:cNvPr id="0" name=""/>
        <dsp:cNvSpPr/>
      </dsp:nvSpPr>
      <dsp:spPr>
        <a:xfrm>
          <a:off x="2967522" y="627262"/>
          <a:ext cx="4290091" cy="4290091"/>
        </a:xfrm>
        <a:prstGeom prst="blockArc">
          <a:avLst>
            <a:gd name="adj1" fmla="val 16200000"/>
            <a:gd name="adj2" fmla="val 19800000"/>
            <a:gd name="adj3" fmla="val 4528"/>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BE78C93-920A-4881-9FB7-D989D9FE3A0E}">
      <dsp:nvSpPr>
        <dsp:cNvPr id="0" name=""/>
        <dsp:cNvSpPr/>
      </dsp:nvSpPr>
      <dsp:spPr>
        <a:xfrm>
          <a:off x="4148968" y="1808708"/>
          <a:ext cx="1927198" cy="192719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endParaRPr lang="de-DE" sz="4100" kern="1200" dirty="0"/>
        </a:p>
      </dsp:txBody>
      <dsp:txXfrm>
        <a:off x="4431200" y="2090940"/>
        <a:ext cx="1362734" cy="1362734"/>
      </dsp:txXfrm>
    </dsp:sp>
    <dsp:sp modelId="{3797DE31-C93C-483C-8D54-E15C28E5C26E}">
      <dsp:nvSpPr>
        <dsp:cNvPr id="0" name=""/>
        <dsp:cNvSpPr/>
      </dsp:nvSpPr>
      <dsp:spPr>
        <a:xfrm>
          <a:off x="4438048" y="1308"/>
          <a:ext cx="1349038" cy="1349038"/>
        </a:xfrm>
        <a:prstGeom prst="ellipse">
          <a:avLst/>
        </a:prstGeom>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FI</a:t>
          </a:r>
        </a:p>
        <a:p>
          <a:pPr marL="0" lvl="0" indent="0" algn="ctr" defTabSz="622300">
            <a:lnSpc>
              <a:spcPct val="90000"/>
            </a:lnSpc>
            <a:spcBef>
              <a:spcPct val="0"/>
            </a:spcBef>
            <a:spcAft>
              <a:spcPct val="35000"/>
            </a:spcAft>
            <a:buNone/>
          </a:pPr>
          <a:r>
            <a:rPr lang="de-DE" sz="1400" kern="1200" dirty="0"/>
            <a:t>Rechnungswesen</a:t>
          </a:r>
          <a:endParaRPr lang="de-DE" sz="900" kern="1200" dirty="0"/>
        </a:p>
      </dsp:txBody>
      <dsp:txXfrm>
        <a:off x="4635610" y="198870"/>
        <a:ext cx="953914" cy="953914"/>
      </dsp:txXfrm>
    </dsp:sp>
    <dsp:sp modelId="{C2CF343B-E463-4FB6-B731-3CEBEC0C2765}">
      <dsp:nvSpPr>
        <dsp:cNvPr id="0" name=""/>
        <dsp:cNvSpPr/>
      </dsp:nvSpPr>
      <dsp:spPr>
        <a:xfrm>
          <a:off x="6253653" y="1049548"/>
          <a:ext cx="1349038" cy="1349038"/>
        </a:xfrm>
        <a:prstGeom prst="ellipse">
          <a:avLst/>
        </a:prstGeom>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MM </a:t>
          </a:r>
        </a:p>
        <a:p>
          <a:pPr marL="0" lvl="0" indent="0" algn="ctr" defTabSz="622300">
            <a:lnSpc>
              <a:spcPct val="90000"/>
            </a:lnSpc>
            <a:spcBef>
              <a:spcPct val="0"/>
            </a:spcBef>
            <a:spcAft>
              <a:spcPct val="35000"/>
            </a:spcAft>
            <a:buNone/>
          </a:pPr>
          <a:r>
            <a:rPr lang="de-DE" sz="1400" kern="1200" dirty="0"/>
            <a:t>Materialwirtschaft</a:t>
          </a:r>
        </a:p>
      </dsp:txBody>
      <dsp:txXfrm>
        <a:off x="6451215" y="1247110"/>
        <a:ext cx="953914" cy="953914"/>
      </dsp:txXfrm>
    </dsp:sp>
    <dsp:sp modelId="{89B272C0-9D65-4F7E-A928-CA9E5975CD86}">
      <dsp:nvSpPr>
        <dsp:cNvPr id="0" name=""/>
        <dsp:cNvSpPr/>
      </dsp:nvSpPr>
      <dsp:spPr>
        <a:xfrm>
          <a:off x="6253653" y="3146028"/>
          <a:ext cx="1349038" cy="1349038"/>
        </a:xfrm>
        <a:prstGeom prst="ellipse">
          <a:avLst/>
        </a:prstGeom>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SAP HANA</a:t>
          </a:r>
        </a:p>
      </dsp:txBody>
      <dsp:txXfrm>
        <a:off x="6451215" y="3343590"/>
        <a:ext cx="953914" cy="953914"/>
      </dsp:txXfrm>
    </dsp:sp>
    <dsp:sp modelId="{CB06FB00-18D7-46DC-92A1-BD065766806B}">
      <dsp:nvSpPr>
        <dsp:cNvPr id="0" name=""/>
        <dsp:cNvSpPr/>
      </dsp:nvSpPr>
      <dsp:spPr>
        <a:xfrm>
          <a:off x="4438048" y="4194268"/>
          <a:ext cx="1349038" cy="1349038"/>
        </a:xfrm>
        <a:prstGeom prst="ellipse">
          <a:avLst/>
        </a:prstGeom>
        <a:gradFill rotWithShape="0">
          <a:gsLst>
            <a:gs pos="0">
              <a:schemeClr val="accent2">
                <a:hueOff val="-7560090"/>
                <a:satOff val="-60000"/>
                <a:lumOff val="48000"/>
                <a:alphaOff val="0"/>
                <a:shade val="51000"/>
                <a:satMod val="130000"/>
              </a:schemeClr>
            </a:gs>
            <a:gs pos="80000">
              <a:schemeClr val="accent2">
                <a:hueOff val="-7560090"/>
                <a:satOff val="-60000"/>
                <a:lumOff val="48000"/>
                <a:alphaOff val="0"/>
                <a:shade val="93000"/>
                <a:satMod val="130000"/>
              </a:schemeClr>
            </a:gs>
            <a:gs pos="100000">
              <a:schemeClr val="accent2">
                <a:hueOff val="-7560090"/>
                <a:satOff val="-60000"/>
                <a:lumOff val="48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ABAP</a:t>
          </a:r>
        </a:p>
      </dsp:txBody>
      <dsp:txXfrm>
        <a:off x="4635610" y="4391830"/>
        <a:ext cx="953914" cy="953914"/>
      </dsp:txXfrm>
    </dsp:sp>
    <dsp:sp modelId="{40782FEB-C0FA-453A-966A-41EF710A83D4}">
      <dsp:nvSpPr>
        <dsp:cNvPr id="0" name=""/>
        <dsp:cNvSpPr/>
      </dsp:nvSpPr>
      <dsp:spPr>
        <a:xfrm>
          <a:off x="2622443" y="3146028"/>
          <a:ext cx="1349038" cy="1349038"/>
        </a:xfrm>
        <a:prstGeom prst="ellipse">
          <a:avLst/>
        </a:prstGeom>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NetWeaver</a:t>
          </a:r>
        </a:p>
      </dsp:txBody>
      <dsp:txXfrm>
        <a:off x="2820005" y="3343590"/>
        <a:ext cx="953914" cy="953914"/>
      </dsp:txXfrm>
    </dsp:sp>
    <dsp:sp modelId="{BEF2A996-4773-4405-96DD-02B090A0BF3D}">
      <dsp:nvSpPr>
        <dsp:cNvPr id="0" name=""/>
        <dsp:cNvSpPr/>
      </dsp:nvSpPr>
      <dsp:spPr>
        <a:xfrm>
          <a:off x="2622443" y="1049548"/>
          <a:ext cx="1349038" cy="1349038"/>
        </a:xfrm>
        <a:prstGeom prst="ellipse">
          <a:avLst/>
        </a:prstGeom>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HCM Personal-wirtschaft</a:t>
          </a:r>
        </a:p>
      </dsp:txBody>
      <dsp:txXfrm>
        <a:off x="2820005" y="1247110"/>
        <a:ext cx="953914" cy="9539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263105"/>
          <a:ext cx="3810045" cy="3810045"/>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905022" y="263105"/>
          <a:ext cx="4445053" cy="3810045"/>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Unittest            </a:t>
          </a:r>
          <a:r>
            <a:rPr lang="de-DE" sz="2300" kern="1200" dirty="0">
              <a:solidFill>
                <a:srgbClr val="92D050"/>
              </a:solidFill>
            </a:rPr>
            <a:t>.</a:t>
          </a:r>
        </a:p>
      </dsp:txBody>
      <dsp:txXfrm>
        <a:off x="1905022" y="263105"/>
        <a:ext cx="2222526" cy="1143016"/>
      </dsp:txXfrm>
    </dsp:sp>
    <dsp:sp modelId="{C077B7E1-431E-45E9-9C12-F4CD9A273423}">
      <dsp:nvSpPr>
        <dsp:cNvPr id="0" name=""/>
        <dsp:cNvSpPr/>
      </dsp:nvSpPr>
      <dsp:spPr>
        <a:xfrm>
          <a:off x="666759" y="1406121"/>
          <a:ext cx="2476527" cy="2476527"/>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905022" y="1406121"/>
          <a:ext cx="4445053" cy="2476527"/>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Integrationstest</a:t>
          </a:r>
        </a:p>
      </dsp:txBody>
      <dsp:txXfrm>
        <a:off x="1905022" y="1406121"/>
        <a:ext cx="2222526" cy="1143012"/>
      </dsp:txXfrm>
    </dsp:sp>
    <dsp:sp modelId="{0FCCDF82-B594-4464-81B0-6C56E4C7CCFD}">
      <dsp:nvSpPr>
        <dsp:cNvPr id="0" name=""/>
        <dsp:cNvSpPr/>
      </dsp:nvSpPr>
      <dsp:spPr>
        <a:xfrm>
          <a:off x="1333516" y="2549133"/>
          <a:ext cx="1143012" cy="1143012"/>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905022" y="2549133"/>
          <a:ext cx="4445053" cy="1143012"/>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System Text    </a:t>
          </a:r>
          <a:r>
            <a:rPr lang="de-DE" sz="2300" kern="1200" dirty="0">
              <a:solidFill>
                <a:srgbClr val="FF9933"/>
              </a:solidFill>
            </a:rPr>
            <a:t>.</a:t>
          </a:r>
        </a:p>
      </dsp:txBody>
      <dsp:txXfrm>
        <a:off x="1905022" y="2549133"/>
        <a:ext cx="2222526" cy="1143012"/>
      </dsp:txXfrm>
    </dsp:sp>
    <dsp:sp modelId="{E513B982-DB0C-40A5-AE1A-F38AAAC5FC94}">
      <dsp:nvSpPr>
        <dsp:cNvPr id="0" name=""/>
        <dsp:cNvSpPr/>
      </dsp:nvSpPr>
      <dsp:spPr>
        <a:xfrm>
          <a:off x="4127549" y="2549133"/>
          <a:ext cx="2222526" cy="1143012"/>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4127549" y="2549133"/>
        <a:ext cx="2222526" cy="11430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91D70-91B5-4751-AC86-34B9658264FC}">
      <dsp:nvSpPr>
        <dsp:cNvPr id="0" name=""/>
        <dsp:cNvSpPr/>
      </dsp:nvSpPr>
      <dsp:spPr>
        <a:xfrm rot="5400000">
          <a:off x="-158047" y="159373"/>
          <a:ext cx="1053647" cy="737553"/>
        </a:xfrm>
        <a:prstGeom prst="chevron">
          <a:avLst/>
        </a:prstGeom>
        <a:solidFill>
          <a:schemeClr val="bg1">
            <a:lumMod val="5000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Projektanalyse</a:t>
          </a:r>
        </a:p>
      </dsp:txBody>
      <dsp:txXfrm rot="-5400000">
        <a:off x="1" y="370103"/>
        <a:ext cx="737553" cy="316094"/>
      </dsp:txXfrm>
    </dsp:sp>
    <dsp:sp modelId="{6F227519-1DDD-4826-9ABF-35EC9B70CCD7}">
      <dsp:nvSpPr>
        <dsp:cNvPr id="0" name=""/>
        <dsp:cNvSpPr/>
      </dsp:nvSpPr>
      <dsp:spPr>
        <a:xfrm rot="5400000">
          <a:off x="3912541" y="-317366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Analyse das Formular</a:t>
          </a:r>
        </a:p>
      </dsp:txBody>
      <dsp:txXfrm rot="-5400000">
        <a:off x="737554" y="34759"/>
        <a:ext cx="7001413" cy="618004"/>
      </dsp:txXfrm>
    </dsp:sp>
    <dsp:sp modelId="{2709F881-7D6E-4630-A7E6-36805435354F}">
      <dsp:nvSpPr>
        <dsp:cNvPr id="0" name=""/>
        <dsp:cNvSpPr/>
      </dsp:nvSpPr>
      <dsp:spPr>
        <a:xfrm rot="5400000">
          <a:off x="-158047" y="1095448"/>
          <a:ext cx="1053647" cy="737553"/>
        </a:xfrm>
        <a:prstGeom prst="chevron">
          <a:avLst/>
        </a:prstGeom>
        <a:solidFill>
          <a:schemeClr val="bg1">
            <a:lumMod val="5000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Konzeption</a:t>
          </a:r>
        </a:p>
      </dsp:txBody>
      <dsp:txXfrm rot="-5400000">
        <a:off x="1" y="1306178"/>
        <a:ext cx="737553" cy="316094"/>
      </dsp:txXfrm>
    </dsp:sp>
    <dsp:sp modelId="{13F937AD-2794-4459-8B14-6AD4640F42FD}">
      <dsp:nvSpPr>
        <dsp:cNvPr id="0" name=""/>
        <dsp:cNvSpPr/>
      </dsp:nvSpPr>
      <dsp:spPr>
        <a:xfrm rot="5400000">
          <a:off x="3912541" y="-223758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Transportieren alle Berechtigungen in Excel</a:t>
          </a:r>
        </a:p>
        <a:p>
          <a:pPr marL="114300" lvl="1" indent="-114300" algn="l" defTabSz="577850">
            <a:lnSpc>
              <a:spcPct val="90000"/>
            </a:lnSpc>
            <a:spcBef>
              <a:spcPct val="0"/>
            </a:spcBef>
            <a:spcAft>
              <a:spcPct val="15000"/>
            </a:spcAft>
            <a:buChar char="•"/>
          </a:pPr>
          <a:r>
            <a:rPr lang="de-DE" sz="1300" kern="1200" dirty="0"/>
            <a:t>Erstellen Strukturen</a:t>
          </a:r>
        </a:p>
        <a:p>
          <a:pPr marL="114300" lvl="1" indent="-114300" algn="l" defTabSz="577850">
            <a:lnSpc>
              <a:spcPct val="90000"/>
            </a:lnSpc>
            <a:spcBef>
              <a:spcPct val="0"/>
            </a:spcBef>
            <a:spcAft>
              <a:spcPct val="15000"/>
            </a:spcAft>
            <a:buChar char="•"/>
          </a:pPr>
          <a:r>
            <a:rPr lang="de-DE" sz="1300" kern="1200" dirty="0"/>
            <a:t>Transportieren erstellten Strukturen auf SAP</a:t>
          </a:r>
        </a:p>
      </dsp:txBody>
      <dsp:txXfrm rot="-5400000">
        <a:off x="737554" y="970834"/>
        <a:ext cx="7001413" cy="618004"/>
      </dsp:txXfrm>
    </dsp:sp>
    <dsp:sp modelId="{55436D77-ADAB-49D3-BCAE-22D8454BEC65}">
      <dsp:nvSpPr>
        <dsp:cNvPr id="0" name=""/>
        <dsp:cNvSpPr/>
      </dsp:nvSpPr>
      <dsp:spPr>
        <a:xfrm rot="5400000">
          <a:off x="-158047" y="2031523"/>
          <a:ext cx="1053647" cy="737553"/>
        </a:xfrm>
        <a:prstGeom prst="chevron">
          <a:avLst/>
        </a:prstGeom>
        <a:solidFill>
          <a:srgbClr val="00B050"/>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Implementation</a:t>
          </a:r>
        </a:p>
      </dsp:txBody>
      <dsp:txXfrm rot="-5400000">
        <a:off x="1" y="2242253"/>
        <a:ext cx="737553" cy="316094"/>
      </dsp:txXfrm>
    </dsp:sp>
    <dsp:sp modelId="{0F1E030A-777E-445F-A93B-973F96B23234}">
      <dsp:nvSpPr>
        <dsp:cNvPr id="0" name=""/>
        <dsp:cNvSpPr/>
      </dsp:nvSpPr>
      <dsp:spPr>
        <a:xfrm rot="5400000">
          <a:off x="3912541" y="-130151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GUI, Programm Ablaufplan</a:t>
          </a:r>
        </a:p>
        <a:p>
          <a:pPr marL="114300" lvl="1" indent="-114300" algn="l" defTabSz="577850">
            <a:lnSpc>
              <a:spcPct val="90000"/>
            </a:lnSpc>
            <a:spcBef>
              <a:spcPct val="0"/>
            </a:spcBef>
            <a:spcAft>
              <a:spcPct val="15000"/>
            </a:spcAft>
            <a:buChar char="•"/>
          </a:pPr>
          <a:r>
            <a:rPr lang="de-DE" sz="1300" kern="1200" dirty="0"/>
            <a:t>Codieren für jede Button </a:t>
          </a:r>
        </a:p>
      </dsp:txBody>
      <dsp:txXfrm rot="-5400000">
        <a:off x="737554" y="1906909"/>
        <a:ext cx="7001413" cy="618004"/>
      </dsp:txXfrm>
    </dsp:sp>
    <dsp:sp modelId="{65FEFB14-F964-4D16-A519-2AA9B30E8E93}">
      <dsp:nvSpPr>
        <dsp:cNvPr id="0" name=""/>
        <dsp:cNvSpPr/>
      </dsp:nvSpPr>
      <dsp:spPr>
        <a:xfrm rot="5400000">
          <a:off x="-158047" y="2967598"/>
          <a:ext cx="1053647" cy="737553"/>
        </a:xfrm>
        <a:prstGeom prst="chevron">
          <a:avLst/>
        </a:prstGeom>
        <a:solidFill>
          <a:srgbClr val="00B050"/>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Dokumentation</a:t>
          </a:r>
        </a:p>
      </dsp:txBody>
      <dsp:txXfrm rot="-5400000">
        <a:off x="1" y="3178328"/>
        <a:ext cx="737553" cy="316094"/>
      </dsp:txXfrm>
    </dsp:sp>
    <dsp:sp modelId="{5AAA0D8E-5FB6-434D-B338-8AE336F81C59}">
      <dsp:nvSpPr>
        <dsp:cNvPr id="0" name=""/>
        <dsp:cNvSpPr/>
      </dsp:nvSpPr>
      <dsp:spPr>
        <a:xfrm rot="5400000">
          <a:off x="3912541" y="-36543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284A1C7B-8A6B-4053-B752-60EA5B1C27E5}">
      <dsp:nvSpPr>
        <dsp:cNvPr id="0" name=""/>
        <dsp:cNvSpPr/>
      </dsp:nvSpPr>
      <dsp:spPr>
        <a:xfrm rot="5400000">
          <a:off x="-158047" y="3903673"/>
          <a:ext cx="1053647" cy="737553"/>
        </a:xfrm>
        <a:prstGeom prst="chevron">
          <a:avLst/>
        </a:prstGeom>
        <a:solidFill>
          <a:srgbClr val="00B0F0"/>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Test und Fehler Analyse</a:t>
          </a:r>
        </a:p>
      </dsp:txBody>
      <dsp:txXfrm rot="-5400000">
        <a:off x="1" y="4114403"/>
        <a:ext cx="737553" cy="316094"/>
      </dsp:txXfrm>
    </dsp:sp>
    <dsp:sp modelId="{25086916-BC06-4186-8637-7C3515D02566}">
      <dsp:nvSpPr>
        <dsp:cNvPr id="0" name=""/>
        <dsp:cNvSpPr/>
      </dsp:nvSpPr>
      <dsp:spPr>
        <a:xfrm rot="5400000">
          <a:off x="3912541" y="570638"/>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Test Cases.</a:t>
          </a:r>
        </a:p>
        <a:p>
          <a:pPr marL="114300" lvl="1" indent="-114300" algn="l" defTabSz="577850">
            <a:lnSpc>
              <a:spcPct val="90000"/>
            </a:lnSpc>
            <a:spcBef>
              <a:spcPct val="0"/>
            </a:spcBef>
            <a:spcAft>
              <a:spcPct val="15000"/>
            </a:spcAft>
            <a:buChar char="•"/>
          </a:pPr>
          <a:r>
            <a:rPr lang="de-DE" sz="1300" kern="1200" dirty="0"/>
            <a:t>Durchführen die Tests.</a:t>
          </a:r>
        </a:p>
      </dsp:txBody>
      <dsp:txXfrm rot="-5400000">
        <a:off x="737554" y="3779059"/>
        <a:ext cx="7001413" cy="6180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5D58-3B4D-4956-AC53-C09882376A40}">
      <dsp:nvSpPr>
        <dsp:cNvPr id="0" name=""/>
        <dsp:cNvSpPr/>
      </dsp:nvSpPr>
      <dsp:spPr>
        <a:xfrm>
          <a:off x="0" y="3740091"/>
          <a:ext cx="7272808" cy="1227581"/>
        </a:xfrm>
        <a:prstGeom prst="rect">
          <a:avLst/>
        </a:prstGeom>
        <a:solidFill>
          <a:schemeClr val="accent2">
            <a:shade val="5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Prüfung</a:t>
          </a:r>
        </a:p>
      </dsp:txBody>
      <dsp:txXfrm>
        <a:off x="0" y="3740091"/>
        <a:ext cx="7272808" cy="662893"/>
      </dsp:txXfrm>
    </dsp:sp>
    <dsp:sp modelId="{247F5025-5F03-43A2-B63E-126B2C153760}">
      <dsp:nvSpPr>
        <dsp:cNvPr id="0" name=""/>
        <dsp:cNvSpPr/>
      </dsp:nvSpPr>
      <dsp:spPr>
        <a:xfrm>
          <a:off x="0"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Unkorrektheit</a:t>
          </a:r>
        </a:p>
      </dsp:txBody>
      <dsp:txXfrm>
        <a:off x="0" y="4378433"/>
        <a:ext cx="3636404" cy="564687"/>
      </dsp:txXfrm>
    </dsp:sp>
    <dsp:sp modelId="{B31140C3-F625-4BC4-83ED-586399DEA32C}">
      <dsp:nvSpPr>
        <dsp:cNvPr id="0" name=""/>
        <dsp:cNvSpPr/>
      </dsp:nvSpPr>
      <dsp:spPr>
        <a:xfrm>
          <a:off x="3636404"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Unvollständigkeit</a:t>
          </a:r>
        </a:p>
      </dsp:txBody>
      <dsp:txXfrm>
        <a:off x="3636404" y="4378433"/>
        <a:ext cx="3636404" cy="564687"/>
      </dsp:txXfrm>
    </dsp:sp>
    <dsp:sp modelId="{A6DAF4B4-E19C-461C-9F8D-3D0A5AA34628}">
      <dsp:nvSpPr>
        <dsp:cNvPr id="0" name=""/>
        <dsp:cNvSpPr/>
      </dsp:nvSpPr>
      <dsp:spPr>
        <a:xfrm rot="10800000">
          <a:off x="0" y="1870484"/>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Eingegebene Angaben</a:t>
          </a:r>
        </a:p>
      </dsp:txBody>
      <dsp:txXfrm rot="-10800000">
        <a:off x="0" y="1870484"/>
        <a:ext cx="7272808" cy="662695"/>
      </dsp:txXfrm>
    </dsp:sp>
    <dsp:sp modelId="{B4D6ABAB-EF6D-483F-8AE1-C59579B5628A}">
      <dsp:nvSpPr>
        <dsp:cNvPr id="0" name=""/>
        <dsp:cNvSpPr/>
      </dsp:nvSpPr>
      <dsp:spPr>
        <a:xfrm>
          <a:off x="0"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Pflichtenfeldern</a:t>
          </a:r>
        </a:p>
      </dsp:txBody>
      <dsp:txXfrm>
        <a:off x="0" y="2533179"/>
        <a:ext cx="3636404" cy="564518"/>
      </dsp:txXfrm>
    </dsp:sp>
    <dsp:sp modelId="{E0860C6C-8BB0-4DEE-8FA1-23430853AF39}">
      <dsp:nvSpPr>
        <dsp:cNvPr id="0" name=""/>
        <dsp:cNvSpPr/>
      </dsp:nvSpPr>
      <dsp:spPr>
        <a:xfrm>
          <a:off x="3636404"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Unpassende Angaben</a:t>
          </a:r>
        </a:p>
      </dsp:txBody>
      <dsp:txXfrm>
        <a:off x="3636404" y="2533179"/>
        <a:ext cx="3636404" cy="564518"/>
      </dsp:txXfrm>
    </dsp:sp>
    <dsp:sp modelId="{2BA72860-F9C1-4EC2-89DB-3654EF723A8B}">
      <dsp:nvSpPr>
        <dsp:cNvPr id="0" name=""/>
        <dsp:cNvSpPr/>
      </dsp:nvSpPr>
      <dsp:spPr>
        <a:xfrm rot="10800000">
          <a:off x="0" y="0"/>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Manuell ausgefülltes Formular</a:t>
          </a:r>
        </a:p>
      </dsp:txBody>
      <dsp:txXfrm rot="-10800000">
        <a:off x="0" y="0"/>
        <a:ext cx="7272808" cy="662695"/>
      </dsp:txXfrm>
    </dsp:sp>
    <dsp:sp modelId="{E69B39B7-6811-44A3-802B-31117325D05A}">
      <dsp:nvSpPr>
        <dsp:cNvPr id="0" name=""/>
        <dsp:cNvSpPr/>
      </dsp:nvSpPr>
      <dsp:spPr>
        <a:xfrm>
          <a:off x="0"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Zeit</a:t>
          </a:r>
        </a:p>
      </dsp:txBody>
      <dsp:txXfrm>
        <a:off x="0" y="663573"/>
        <a:ext cx="3636404" cy="564518"/>
      </dsp:txXfrm>
    </dsp:sp>
    <dsp:sp modelId="{C1DD8FD0-DE62-4862-B764-B56C958BCED0}">
      <dsp:nvSpPr>
        <dsp:cNvPr id="0" name=""/>
        <dsp:cNvSpPr/>
      </dsp:nvSpPr>
      <dsp:spPr>
        <a:xfrm>
          <a:off x="3636404"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Fehler</a:t>
          </a:r>
        </a:p>
      </dsp:txBody>
      <dsp:txXfrm>
        <a:off x="3636404" y="663573"/>
        <a:ext cx="3636404" cy="5645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FC0E-58C8-47B7-B24D-FF58B04D0AF7}">
      <dsp:nvSpPr>
        <dsp:cNvPr id="0" name=""/>
        <dsp:cNvSpPr/>
      </dsp:nvSpPr>
      <dsp:spPr>
        <a:xfrm>
          <a:off x="3060582" y="2048526"/>
          <a:ext cx="2503754" cy="2503754"/>
        </a:xfrm>
        <a:prstGeom prst="gear9">
          <a:avLst/>
        </a:prstGeom>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solidFill>
                <a:schemeClr val="bg1"/>
              </a:solidFill>
            </a:rPr>
            <a:t>Korrektheit, Vollständigkeit</a:t>
          </a:r>
        </a:p>
      </dsp:txBody>
      <dsp:txXfrm>
        <a:off x="3563948" y="2635018"/>
        <a:ext cx="1497022" cy="1286982"/>
      </dsp:txXfrm>
    </dsp:sp>
    <dsp:sp modelId="{90D73B83-D5DA-4E2D-A7EA-948E0054AFAD}">
      <dsp:nvSpPr>
        <dsp:cNvPr id="0" name=""/>
        <dsp:cNvSpPr/>
      </dsp:nvSpPr>
      <dsp:spPr>
        <a:xfrm>
          <a:off x="1603852" y="1456729"/>
          <a:ext cx="1820912" cy="1820912"/>
        </a:xfrm>
        <a:prstGeom prst="gear6">
          <a:avLst/>
        </a:prstGeom>
        <a:gradFill rotWithShape="0">
          <a:gsLst>
            <a:gs pos="0">
              <a:srgbClr val="CCFF99"/>
            </a:gs>
            <a:gs pos="80000">
              <a:srgbClr val="CCFFCC"/>
            </a:gs>
            <a:gs pos="100000">
              <a:srgbClr val="CCFFCC"/>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Digitalisierung</a:t>
          </a:r>
        </a:p>
      </dsp:txBody>
      <dsp:txXfrm>
        <a:off x="2062272" y="1917920"/>
        <a:ext cx="904072" cy="898530"/>
      </dsp:txXfrm>
    </dsp:sp>
    <dsp:sp modelId="{040DCBCC-9421-476D-B1BC-13C15DEEE212}">
      <dsp:nvSpPr>
        <dsp:cNvPr id="0" name=""/>
        <dsp:cNvSpPr/>
      </dsp:nvSpPr>
      <dsp:spPr>
        <a:xfrm rot="20700000">
          <a:off x="2623748" y="200486"/>
          <a:ext cx="1784122" cy="1784122"/>
        </a:xfrm>
        <a:prstGeom prst="gear6">
          <a:avLst/>
        </a:prstGeom>
        <a:gradFill rotWithShape="0">
          <a:gsLst>
            <a:gs pos="0">
              <a:srgbClr val="FF9933"/>
            </a:gs>
            <a:gs pos="80000">
              <a:srgbClr val="FFC000"/>
            </a:gs>
            <a:gs pos="100000">
              <a:srgbClr val="FF9900"/>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Fehler vermeiden</a:t>
          </a:r>
        </a:p>
      </dsp:txBody>
      <dsp:txXfrm rot="-20700000">
        <a:off x="3015059" y="591796"/>
        <a:ext cx="1001501" cy="1001501"/>
      </dsp:txXfrm>
    </dsp:sp>
    <dsp:sp modelId="{63383488-A626-4C69-8EFC-8FB12E98FF75}">
      <dsp:nvSpPr>
        <dsp:cNvPr id="0" name=""/>
        <dsp:cNvSpPr/>
      </dsp:nvSpPr>
      <dsp:spPr>
        <a:xfrm>
          <a:off x="2872005" y="1668466"/>
          <a:ext cx="3204805" cy="3204805"/>
        </a:xfrm>
        <a:prstGeom prst="circularArrow">
          <a:avLst>
            <a:gd name="adj1" fmla="val 4688"/>
            <a:gd name="adj2" fmla="val 299029"/>
            <a:gd name="adj3" fmla="val 2524114"/>
            <a:gd name="adj4" fmla="val 15844260"/>
            <a:gd name="adj5" fmla="val 5469"/>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1FF830D-99C4-4145-92E0-A3AD4A56B25C}">
      <dsp:nvSpPr>
        <dsp:cNvPr id="0" name=""/>
        <dsp:cNvSpPr/>
      </dsp:nvSpPr>
      <dsp:spPr>
        <a:xfrm>
          <a:off x="1281372" y="1052294"/>
          <a:ext cx="2328491" cy="2328491"/>
        </a:xfrm>
        <a:prstGeom prst="leftCircularArrow">
          <a:avLst>
            <a:gd name="adj1" fmla="val 6452"/>
            <a:gd name="adj2" fmla="val 429999"/>
            <a:gd name="adj3" fmla="val 10489124"/>
            <a:gd name="adj4" fmla="val 14837806"/>
            <a:gd name="adj5" fmla="val 7527"/>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D9BC71-C6C8-41A7-9660-1FB736448CBE}">
      <dsp:nvSpPr>
        <dsp:cNvPr id="0" name=""/>
        <dsp:cNvSpPr/>
      </dsp:nvSpPr>
      <dsp:spPr>
        <a:xfrm>
          <a:off x="2211063" y="-191839"/>
          <a:ext cx="2510582" cy="2510582"/>
        </a:xfrm>
        <a:prstGeom prst="circularArrow">
          <a:avLst>
            <a:gd name="adj1" fmla="val 5984"/>
            <a:gd name="adj2" fmla="val 394124"/>
            <a:gd name="adj3" fmla="val 13313824"/>
            <a:gd name="adj4" fmla="val 10508221"/>
            <a:gd name="adj5" fmla="val 6981"/>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71683" name="Rectangle 3"/>
          <p:cNvSpPr>
            <a:spLocks noGrp="1" noChangeArrowheads="1"/>
          </p:cNvSpPr>
          <p:nvPr>
            <p:ph type="dt" sz="quarter" idx="1"/>
          </p:nvPr>
        </p:nvSpPr>
        <p:spPr bwMode="auto">
          <a:xfrm>
            <a:off x="3851275"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71684" name="Rectangle 4"/>
          <p:cNvSpPr>
            <a:spLocks noGrp="1" noChangeArrowheads="1"/>
          </p:cNvSpPr>
          <p:nvPr>
            <p:ph type="ftr" sz="quarter" idx="2"/>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71685" name="Rectangle 5"/>
          <p:cNvSpPr>
            <a:spLocks noGrp="1" noChangeArrowheads="1"/>
          </p:cNvSpPr>
          <p:nvPr>
            <p:ph type="sldNum" sz="quarter" idx="3"/>
          </p:nvPr>
        </p:nvSpPr>
        <p:spPr bwMode="auto">
          <a:xfrm>
            <a:off x="3851275"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EBBE9CAA-00D5-4EE7-BFFB-740E62AA3331}" type="slidenum">
              <a:rPr lang="de-DE"/>
              <a:pPr>
                <a:defRPr/>
              </a:pPr>
              <a:t>‹Nr.›</a:t>
            </a:fld>
            <a:endParaRPr lang="de-DE" dirty="0"/>
          </a:p>
        </p:txBody>
      </p:sp>
    </p:spTree>
    <p:extLst>
      <p:ext uri="{BB962C8B-B14F-4D97-AF65-F5344CB8AC3E}">
        <p14:creationId xmlns:p14="http://schemas.microsoft.com/office/powerpoint/2010/main" val="78984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41987" name="Rectangle 3"/>
          <p:cNvSpPr>
            <a:spLocks noGrp="1" noChangeArrowheads="1"/>
          </p:cNvSpPr>
          <p:nvPr>
            <p:ph type="dt" idx="1"/>
          </p:nvPr>
        </p:nvSpPr>
        <p:spPr bwMode="auto">
          <a:xfrm>
            <a:off x="3851275"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22532" name="Rectangle 4"/>
          <p:cNvSpPr>
            <a:spLocks noGrp="1" noRot="1" noChangeAspect="1" noChangeArrowheads="1" noTextEdit="1"/>
          </p:cNvSpPr>
          <p:nvPr>
            <p:ph type="sldImg" idx="2"/>
          </p:nvPr>
        </p:nvSpPr>
        <p:spPr bwMode="auto">
          <a:xfrm>
            <a:off x="933450" y="741363"/>
            <a:ext cx="4935538" cy="37004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906463" y="4546600"/>
            <a:ext cx="498475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p>
            <a:pPr lvl="0"/>
            <a:endParaRPr lang="de-DE" noProof="0"/>
          </a:p>
        </p:txBody>
      </p:sp>
      <p:sp>
        <p:nvSpPr>
          <p:cNvPr id="41990" name="Rectangle 6"/>
          <p:cNvSpPr>
            <a:spLocks noGrp="1" noChangeArrowheads="1"/>
          </p:cNvSpPr>
          <p:nvPr>
            <p:ph type="ftr" sz="quarter" idx="4"/>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41991" name="Rectangle 7"/>
          <p:cNvSpPr>
            <a:spLocks noGrp="1" noChangeArrowheads="1"/>
          </p:cNvSpPr>
          <p:nvPr>
            <p:ph type="sldNum" sz="quarter" idx="5"/>
          </p:nvPr>
        </p:nvSpPr>
        <p:spPr bwMode="auto">
          <a:xfrm>
            <a:off x="3851275"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8E9A56A4-C4FC-4906-B86E-E3A9F79181F2}" type="slidenum">
              <a:rPr lang="de-DE"/>
              <a:pPr>
                <a:defRPr/>
              </a:pPr>
              <a:t>‹Nr.›</a:t>
            </a:fld>
            <a:endParaRPr lang="de-DE" dirty="0"/>
          </a:p>
        </p:txBody>
      </p:sp>
    </p:spTree>
    <p:extLst>
      <p:ext uri="{BB962C8B-B14F-4D97-AF65-F5344CB8AC3E}">
        <p14:creationId xmlns:p14="http://schemas.microsoft.com/office/powerpoint/2010/main" val="27959537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_Quellcode"/><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uru99.com/sap-modules.html#other-sap-modul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Mein Name ist ….ich bin Auszubildender bei </a:t>
            </a:r>
            <a:r>
              <a:rPr lang="de-DE" sz="1800" b="1" dirty="0">
                <a:effectLst/>
                <a:latin typeface="Arial" panose="020B0604020202020204" pitchFamily="34" charset="0"/>
                <a:ea typeface="Calibri" panose="020F0502020204030204" pitchFamily="34" charset="0"/>
              </a:rPr>
              <a:t>Landeswohlfahrtsverband Kassel </a:t>
            </a:r>
            <a:r>
              <a:rPr lang="de-DE" dirty="0"/>
              <a:t>und ich stelle ihnen heute die Entwicklung einer SAP Transaktion vor. Da der Titel ziemlich lang ist, nämlich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a:t>
            </a:fld>
            <a:endParaRPr lang="de-DE" dirty="0"/>
          </a:p>
        </p:txBody>
      </p:sp>
    </p:spTree>
    <p:extLst>
      <p:ext uri="{BB962C8B-B14F-4D97-AF65-F5344CB8AC3E}">
        <p14:creationId xmlns:p14="http://schemas.microsoft.com/office/powerpoint/2010/main" val="1274241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3.7 Anwendungsfälle (Use Case) Das Use-Case-Diagramm zeigt die Interaktionen zwischen den Akteuren (Mitarbeitende, Be </a:t>
            </a:r>
            <a:r>
              <a:rPr lang="de-DE" dirty="0" err="1"/>
              <a:t>rechtigungsadministrator</a:t>
            </a:r>
            <a:r>
              <a:rPr lang="de-DE" dirty="0"/>
              <a:t> und System). 3.7.1 Akteure Benutzende, Mitarbeitende, die das System verwendet, um einen Antrag zu stellen. 13 (Model–</a:t>
            </a:r>
            <a:r>
              <a:rPr lang="de-DE" dirty="0" err="1"/>
              <a:t>view</a:t>
            </a:r>
            <a:r>
              <a:rPr lang="de-DE" dirty="0"/>
              <a:t>–</a:t>
            </a:r>
            <a:r>
              <a:rPr lang="de-DE" dirty="0" err="1"/>
              <a:t>controller</a:t>
            </a:r>
            <a:r>
              <a:rPr lang="de-DE" dirty="0"/>
              <a:t> - Wikipedia, 2024) Seite 11 Dokumentation zur Betrieblichen Projektarbeit Berechtigungsadmin: Eine spezielle Art von Benutzende mit erweiterten Rechten zur Verwaltung von Berechtigungsanträgen. Das System stellt das Programm mit dem die Benutzende und der Berechtigungsadmin </a:t>
            </a:r>
            <a:r>
              <a:rPr lang="de-DE" dirty="0" err="1"/>
              <a:t>ar</a:t>
            </a:r>
            <a:r>
              <a:rPr lang="de-DE" dirty="0"/>
              <a:t> </a:t>
            </a:r>
            <a:r>
              <a:rPr lang="de-DE" dirty="0" err="1"/>
              <a:t>beiten</a:t>
            </a:r>
            <a:r>
              <a:rPr lang="de-DE" dirty="0"/>
              <a:t> zur Verfügung. 3.7.2 Funktionalitäten Anzeigen: Benutzende können bestehende Berechtigungen anzeigen lassen. Anlegen: Benutzende können neue Berechtigungen erstellen. Ändern: Benutzende können bestehende Berechtigungen ändern. Anlegen mit Vorlage: Benutzende können neue Berechtigungen basierend auf einer vorhandenen Vorlage erstellen. Löschen: Eine spezielle Funktion, die nur für Berechtigungsadmin verfügbar ist, der Berechtigungen löschen darf. 3.7.3 Assoziationen und Erweiterungen Berechtigungsadmin: Eine Erweiterung des Benutzende mit zusätzlichen </a:t>
            </a:r>
            <a:r>
              <a:rPr lang="de-DE" dirty="0" err="1"/>
              <a:t>Berechtigun</a:t>
            </a:r>
            <a:r>
              <a:rPr lang="de-DE" dirty="0"/>
              <a:t> gen. Speichern: Eine Funktion zum Speichern von Änderungen und neuen Einträgen. Drucken: Eine Funktion zum Drucken des bereits bestehenden oder gestellten Antrags zu drucken. Der Benutzende interagiert mit dem System, um Berechtigungsanträge zu verwalten oder ei </a:t>
            </a:r>
            <a:r>
              <a:rPr lang="de-DE" dirty="0" err="1"/>
              <a:t>nen</a:t>
            </a:r>
            <a:r>
              <a:rPr lang="de-DE" dirty="0"/>
              <a:t> Antrag zu stellen. Das System speichert Änderungen und neue Einträge gemäß den Anforderungen.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10</a:t>
            </a:fld>
            <a:endParaRPr lang="de-DE" dirty="0"/>
          </a:p>
        </p:txBody>
      </p:sp>
    </p:spTree>
    <p:extLst>
      <p:ext uri="{BB962C8B-B14F-4D97-AF65-F5344CB8AC3E}">
        <p14:creationId xmlns:p14="http://schemas.microsoft.com/office/powerpoint/2010/main" val="37789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3.10.4 Konzept zur Sichtbarkeit der Felder und Buttons: Beim Start des Programms sind alle Eingabe- und Ausgabefelder ausgeblendet, außer das Eingabefeld für die Benutzende, da dieses erforderlich ist, um eine neue Benutzende da rauf einzutragen. Nach dem Klick auf „Anlegen“ werden die alle Eingabe- und Ausgabefelder sichtbar. Dafür werden keine Informationen abgerufen (ohne Informationserhaltung). Beim Klick auf „Ändern“ werden alle Ausgabefelder sichtbar und die Information und die Berechtigungen des ausgewählten Benutzenden werden aus der Datenbank gelesen. Nach dem Klick auf „Anlegen mit Vorlage“ wird eine Modaler Dialog (Pop-up Fenster) angezeigt, damit ein angelegter Benutzende eingetragen werden kann. Durch diese Option werden die alle Berechtigungen der Vorlagebenutzende abgerufen und vorausgefüllt Bei Auswahl von „Löschen“ oder „Anzeigen“ werden alle Felder ausgeblendet. Die </a:t>
            </a:r>
            <a:r>
              <a:rPr lang="de-DE" dirty="0" err="1"/>
              <a:t>ent</a:t>
            </a:r>
            <a:r>
              <a:rPr lang="de-DE" dirty="0"/>
              <a:t> sprechenden Informationen und freigeschaltete Berechtigungen in SAP werden wie bei „</a:t>
            </a:r>
            <a:r>
              <a:rPr lang="de-DE" dirty="0" err="1"/>
              <a:t>Än</a:t>
            </a:r>
            <a:r>
              <a:rPr lang="de-DE" dirty="0"/>
              <a:t> </a:t>
            </a:r>
            <a:r>
              <a:rPr lang="de-DE" dirty="0" err="1"/>
              <a:t>dern</a:t>
            </a:r>
            <a:r>
              <a:rPr lang="de-DE" dirty="0"/>
              <a:t>“ abgerufen. Für Felder mit Namen Benutzende, Beendigungsgrund und Austrittsdatum wurde eine F4 Hilfe15 hinzufügt, um eine Liste aller möglichen Eingabe anzeigen zu lassen. Ein Beispiel wurde im folgende dargestellt. 15 F-4 Hilfe (Eingabehilfe) ist eine Funktion des SAP-Systems, um Eingabe zu erleichtern und </a:t>
            </a:r>
            <a:r>
              <a:rPr lang="de-DE" dirty="0" err="1"/>
              <a:t>Benut</a:t>
            </a:r>
            <a:r>
              <a:rPr lang="de-DE" dirty="0"/>
              <a:t> </a:t>
            </a:r>
            <a:r>
              <a:rPr lang="de-DE" dirty="0" err="1"/>
              <a:t>zender</a:t>
            </a:r>
            <a:r>
              <a:rPr lang="de-DE" dirty="0"/>
              <a:t> zu helfen. Dadurch wird eine Liste aller möglichen Eingabewerte für ein </a:t>
            </a:r>
            <a:r>
              <a:rPr lang="de-DE" dirty="0" err="1"/>
              <a:t>Dynpro</a:t>
            </a:r>
            <a:r>
              <a:rPr lang="de-DE" dirty="0"/>
              <a:t>-Feld </a:t>
            </a:r>
            <a:r>
              <a:rPr lang="de-DE" dirty="0" err="1"/>
              <a:t>ange</a:t>
            </a:r>
            <a:r>
              <a:rPr lang="de-DE" dirty="0"/>
              <a:t> zeigt.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11</a:t>
            </a:fld>
            <a:endParaRPr lang="de-DE" dirty="0"/>
          </a:p>
        </p:txBody>
      </p:sp>
    </p:spTree>
    <p:extLst>
      <p:ext uri="{BB962C8B-B14F-4D97-AF65-F5344CB8AC3E}">
        <p14:creationId xmlns:p14="http://schemas.microsoft.com/office/powerpoint/2010/main" val="42304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erforderliche Komponententype in SAP System zu sammeln, wurden die </a:t>
            </a:r>
            <a:r>
              <a:rPr lang="de-DE" dirty="0" err="1"/>
              <a:t>Komponen</a:t>
            </a:r>
            <a:r>
              <a:rPr lang="de-DE" dirty="0"/>
              <a:t> </a:t>
            </a:r>
            <a:r>
              <a:rPr lang="de-DE" dirty="0" err="1"/>
              <a:t>ten</a:t>
            </a:r>
            <a:r>
              <a:rPr lang="de-DE" dirty="0"/>
              <a:t> der Strukturen manuell in SAP importiert. Dazu wurde ein Datentyp angelegt. Dazu wurde für jeden Abschnitt ein Datentyp/eine Struktur angelegt. Anschließend wurde für jede Komponente die entsprechende Struktur hinzugefügt. Jedes Rollen wurde in der Tabelle </a:t>
            </a:r>
            <a:r>
              <a:rPr lang="de-DE" dirty="0" err="1"/>
              <a:t>agr_define</a:t>
            </a:r>
            <a:r>
              <a:rPr lang="de-DE" dirty="0"/>
              <a:t> gefunden und in der Excel Tabelle manuell eingetragen.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12</a:t>
            </a:fld>
            <a:endParaRPr lang="de-DE" dirty="0"/>
          </a:p>
        </p:txBody>
      </p:sp>
    </p:spTree>
    <p:extLst>
      <p:ext uri="{BB962C8B-B14F-4D97-AF65-F5344CB8AC3E}">
        <p14:creationId xmlns:p14="http://schemas.microsoft.com/office/powerpoint/2010/main" val="278488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50000"/>
              </a:lnSpc>
              <a:spcAft>
                <a:spcPts val="1100"/>
              </a:spcAft>
            </a:pPr>
            <a:r>
              <a:rPr lang="de-DE" sz="1100" dirty="0">
                <a:effectLst/>
                <a:latin typeface="Arial" panose="020B0604020202020204" pitchFamily="34" charset="0"/>
                <a:ea typeface="Times New Roman" panose="02020603050405020304" pitchFamily="18" charset="0"/>
              </a:rPr>
              <a:t>Die Entwicklung der Methoden begann mit einer umfassenden Analyse der Anforderungen und Prozesse, um das Projekt zu schaffen. Anschließend wurde die Entwicklung der Methoden in vier Teile unterteilt und implementiert. Dies sind: Datenbankverarbeiten und SQL-Abfragen, Auslesen der GUI und Anzeigen auf der GUI, ausgewählte Daten anzeigen und Smart Forms. Die entsprechende </a:t>
            </a:r>
            <a:r>
              <a:rPr lang="de-DE" sz="1100" u="sng" dirty="0">
                <a:solidFill>
                  <a:srgbClr val="0000FF"/>
                </a:solidFill>
                <a:effectLst/>
                <a:latin typeface="Arial" panose="020B0604020202020204" pitchFamily="34" charset="0"/>
                <a:ea typeface="Times New Roman" panose="02020603050405020304" pitchFamily="18" charset="0"/>
                <a:hlinkClick r:id="rId3" action="ppaction://hlinkfile"/>
              </a:rPr>
              <a:t>Quellcode</a:t>
            </a:r>
            <a:r>
              <a:rPr lang="de-DE" sz="1100" dirty="0">
                <a:effectLst/>
                <a:latin typeface="Arial" panose="020B0604020202020204" pitchFamily="34" charset="0"/>
                <a:ea typeface="Times New Roman" panose="02020603050405020304" pitchFamily="18" charset="0"/>
              </a:rPr>
              <a:t> befindet sich im Angang 9.10 auf Seite 40.</a:t>
            </a:r>
          </a:p>
          <a:p>
            <a:pPr marL="1143000" lvl="2" indent="-228600" hangingPunct="0">
              <a:spcBef>
                <a:spcPts val="600"/>
              </a:spcBef>
              <a:spcAft>
                <a:spcPts val="600"/>
              </a:spcAft>
              <a:buSzPts val="1100"/>
              <a:buFont typeface="Arial" panose="020B0604020202020204" pitchFamily="34" charset="0"/>
              <a:buAutoNum type="arabicPeriod"/>
              <a:tabLst>
                <a:tab pos="612140" algn="l"/>
                <a:tab pos="612140" algn="l"/>
                <a:tab pos="1170305" algn="l"/>
              </a:tabLst>
            </a:pPr>
            <a:r>
              <a:rPr lang="de-DE" sz="1100" b="1" u="sng" dirty="0">
                <a:solidFill>
                  <a:srgbClr val="0000FF"/>
                </a:solidFill>
                <a:effectLst/>
                <a:latin typeface="Arial" panose="020B0604020202020204" pitchFamily="34" charset="0"/>
                <a:ea typeface="Calibri" panose="020F0502020204030204" pitchFamily="34" charset="0"/>
              </a:rPr>
              <a:t>Datenbankverarbeitung und SQL-Abfragen</a:t>
            </a:r>
            <a:endParaRPr lang="de-DE" sz="1100" b="1" dirty="0">
              <a:effectLst/>
              <a:latin typeface="Arial" panose="020B0604020202020204" pitchFamily="34" charset="0"/>
            </a:endParaRPr>
          </a:p>
          <a:p>
            <a:pPr hangingPunct="0">
              <a:lnSpc>
                <a:spcPct val="150000"/>
              </a:lnSpc>
              <a:spcAft>
                <a:spcPts val="1100"/>
              </a:spcAft>
            </a:pPr>
            <a:r>
              <a:rPr lang="de-DE" sz="1100" dirty="0">
                <a:effectLst/>
                <a:latin typeface="Arial" panose="020B0604020202020204" pitchFamily="34" charset="0"/>
                <a:ea typeface="Calibri" panose="020F0502020204030204" pitchFamily="34" charset="0"/>
              </a:rPr>
              <a:t>Im Rahmen des Projekts wurde eine interne Datenbanktabelle für die Speicherung Benutzerbezogener Informationen erstellt, um effiziente SQL-Abfragen zu ermöglichen. Hierbei wurden sämtliche Aspekte berücksichtigt, um die Abfragen sowohl effektiv als auch schnell zu gestalten. Übrigens wurde es das Verfahren Parallel Cursor wie im folgende Code Abschnitt veranschaulicht, implementiert, um die Performance des Programmes zu verbessern und eine bessere Leistung zu erreichen.</a:t>
            </a:r>
            <a:endParaRPr lang="de-DE" sz="1100" dirty="0">
              <a:effectLst/>
              <a:latin typeface="Arial" panose="020B0604020202020204" pitchFamily="34" charset="0"/>
              <a:ea typeface="Times New Roman" panose="02020603050405020304" pitchFamily="18" charset="0"/>
            </a:endParaRPr>
          </a:p>
          <a:p>
            <a:r>
              <a:rPr lang="de-DE" sz="1000" dirty="0">
                <a:effectLst/>
                <a:latin typeface="Arial" panose="020B0604020202020204" pitchFamily="34" charset="0"/>
                <a:ea typeface="Calibri" panose="020F0502020204030204" pitchFamily="34" charset="0"/>
                <a:cs typeface="Times New Roman" panose="02020603050405020304" pitchFamily="18" charset="0"/>
              </a:rPr>
              <a:t>Mit parallel Cursors können komplexe Abfragen effizienter bearbeitet werden. Dies ist besonders nützlich in Umgebungen mit hohem Datenvolumen und komplexen Anforderungen an die Datenverarbeitung. Dadurch wird eine bessere Leistungsfähigkeit der SQL-Abfrage erreicht.</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a:p>
            <a:pPr marL="914400" lvl="2" indent="0" hangingPunct="0">
              <a:spcBef>
                <a:spcPts val="600"/>
              </a:spcBef>
              <a:spcAft>
                <a:spcPts val="600"/>
              </a:spcAft>
              <a:buSzPts val="1100"/>
              <a:buFont typeface="Arial" panose="020B0604020202020204" pitchFamily="34" charset="0"/>
              <a:buNone/>
              <a:tabLst>
                <a:tab pos="612140" algn="l"/>
                <a:tab pos="612140" algn="l"/>
                <a:tab pos="1170305" algn="l"/>
              </a:tabLst>
            </a:pPr>
            <a:endParaRPr lang="de-DE" sz="1800" baseline="30000" dirty="0">
              <a:effectLst/>
              <a:latin typeface="Arial" panose="020B0604020202020204" pitchFamily="34" charset="0"/>
              <a:ea typeface="Times New Roman" panose="02020603050405020304" pitchFamily="18" charset="0"/>
            </a:endParaRPr>
          </a:p>
          <a:p>
            <a:pPr marL="1143000" lvl="2" indent="-228600" hangingPunct="0">
              <a:spcBef>
                <a:spcPts val="600"/>
              </a:spcBef>
              <a:spcAft>
                <a:spcPts val="600"/>
              </a:spcAft>
              <a:buSzPts val="1100"/>
              <a:buFont typeface="Arial" panose="020B0604020202020204" pitchFamily="34" charset="0"/>
              <a:buAutoNum type="arabicPeriod"/>
              <a:tabLst>
                <a:tab pos="612140" algn="l"/>
                <a:tab pos="612140" algn="l"/>
                <a:tab pos="1170305" algn="l"/>
              </a:tabLst>
            </a:pPr>
            <a:r>
              <a:rPr lang="de-DE" sz="1800" baseline="30000" dirty="0">
                <a:effectLst/>
                <a:latin typeface="Arial" panose="020B0604020202020204" pitchFamily="34" charset="0"/>
                <a:ea typeface="Times New Roman" panose="02020603050405020304" pitchFamily="18" charset="0"/>
              </a:rPr>
              <a:t>Mit parallel Cursors können komplexe Abfragen effizienter bearbeitet werden. Dies ist besonders nützlich in Umgebungen mit hohem Datenvolumen und komplexen Anforderungen an die Datenverarbeitung. Dadurch wird eine bessere Leistungsfähigkeit der SQL-Abfrage erreicht.</a:t>
            </a:r>
            <a:endParaRPr lang="de-DE" sz="1100" b="1" dirty="0">
              <a:effectLst/>
              <a:latin typeface="Arial" panose="020B0604020202020204" pitchFamily="34" charset="0"/>
              <a:ea typeface="Calibri" panose="020F0502020204030204" pitchFamily="34" charset="0"/>
            </a:endParaRPr>
          </a:p>
          <a:p>
            <a:pPr marL="1143000" lvl="2" indent="-228600" hangingPunct="0">
              <a:spcBef>
                <a:spcPts val="600"/>
              </a:spcBef>
              <a:spcAft>
                <a:spcPts val="600"/>
              </a:spcAft>
              <a:buSzPts val="1100"/>
              <a:buFont typeface="Arial" panose="020B0604020202020204" pitchFamily="34" charset="0"/>
              <a:buAutoNum type="arabicPeriod"/>
              <a:tabLst>
                <a:tab pos="612140" algn="l"/>
                <a:tab pos="612140" algn="l"/>
                <a:tab pos="1170305" algn="l"/>
              </a:tabLst>
            </a:pPr>
            <a:r>
              <a:rPr lang="de-DE" sz="1100" b="1" dirty="0">
                <a:effectLst/>
                <a:latin typeface="Arial" panose="020B0604020202020204" pitchFamily="34" charset="0"/>
                <a:ea typeface="Calibri" panose="020F0502020204030204" pitchFamily="34" charset="0"/>
              </a:rPr>
              <a:t>Ablesen GUI und Anzeigen auf der GUI</a:t>
            </a:r>
            <a:endParaRPr lang="de-DE" sz="1100" b="1" dirty="0">
              <a:effectLst/>
              <a:latin typeface="Arial" panose="020B0604020202020204" pitchFamily="34" charset="0"/>
            </a:endParaRPr>
          </a:p>
          <a:p>
            <a:pPr hangingPunct="0">
              <a:lnSpc>
                <a:spcPct val="150000"/>
              </a:lnSpc>
              <a:spcAft>
                <a:spcPts val="1100"/>
              </a:spcAft>
            </a:pPr>
            <a:r>
              <a:rPr lang="de-DE" sz="1100" dirty="0">
                <a:effectLst/>
                <a:latin typeface="Arial" panose="020B0604020202020204" pitchFamily="34" charset="0"/>
                <a:ea typeface="Calibri" panose="020F0502020204030204" pitchFamily="34" charset="0"/>
              </a:rPr>
              <a:t>Des Weiteren werden alle vom Benutzende eingegebenen Rollen automatisch in der vordefinierten Struktur von SAP gespeichert. Die im SAP-System hinterlegten Rollen eins Benutzenden sowie ihre Bezeichnungen werden über SAP aufgerufen. Danach werden die entsprechenden Informationen in einer internen Tabelle durch eine Funktionsbaustein im GUI dargestellt.</a:t>
            </a:r>
            <a:endParaRPr lang="de-DE" sz="11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13</a:t>
            </a:fld>
            <a:endParaRPr lang="de-DE" dirty="0"/>
          </a:p>
        </p:txBody>
      </p:sp>
    </p:spTree>
    <p:extLst>
      <p:ext uri="{BB962C8B-B14F-4D97-AF65-F5344CB8AC3E}">
        <p14:creationId xmlns:p14="http://schemas.microsoft.com/office/powerpoint/2010/main" val="410768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3000" lvl="2" indent="-228600" hangingPunct="0">
              <a:spcBef>
                <a:spcPts val="600"/>
              </a:spcBef>
              <a:spcAft>
                <a:spcPts val="600"/>
              </a:spcAft>
              <a:buSzPts val="1100"/>
              <a:buFont typeface="Arial" panose="020B0604020202020204" pitchFamily="34" charset="0"/>
              <a:buAutoNum type="arabicPeriod"/>
              <a:tabLst>
                <a:tab pos="612140" algn="l"/>
                <a:tab pos="612140" algn="l"/>
                <a:tab pos="1170305" algn="l"/>
              </a:tabLst>
            </a:pPr>
            <a:r>
              <a:rPr lang="de-DE" sz="1100" b="1" dirty="0">
                <a:effectLst/>
                <a:latin typeface="Arial" panose="020B0604020202020204" pitchFamily="34" charset="0"/>
                <a:ea typeface="Calibri" panose="020F0502020204030204" pitchFamily="34" charset="0"/>
              </a:rPr>
              <a:t>Ausgewählte Daten anzeigen</a:t>
            </a:r>
            <a:endParaRPr lang="de-DE" sz="1100" b="1" dirty="0">
              <a:effectLst/>
              <a:latin typeface="Arial" panose="020B0604020202020204" pitchFamily="34" charset="0"/>
            </a:endParaRPr>
          </a:p>
          <a:p>
            <a:pPr hangingPunct="0">
              <a:lnSpc>
                <a:spcPct val="150000"/>
              </a:lnSpc>
              <a:spcAft>
                <a:spcPts val="1100"/>
              </a:spcAft>
            </a:pPr>
            <a:r>
              <a:rPr lang="de-DE" sz="1100" dirty="0">
                <a:effectLst/>
                <a:latin typeface="Arial" panose="020B0604020202020204" pitchFamily="34" charset="0"/>
                <a:ea typeface="Calibri" panose="020F0502020204030204" pitchFamily="34" charset="0"/>
              </a:rPr>
              <a:t>Alle relevanten Informationen werden in einer internen Tabelle gesammelt und im Bereich "Zusammenfassung" präsentiert. </a:t>
            </a:r>
            <a:endParaRPr lang="de-DE" sz="1100" dirty="0">
              <a:effectLst/>
              <a:latin typeface="Arial" panose="020B0604020202020204" pitchFamily="34" charset="0"/>
              <a:ea typeface="Times New Roman" panose="02020603050405020304" pitchFamily="18" charset="0"/>
            </a:endParaRPr>
          </a:p>
          <a:p>
            <a:pPr marL="1143000" lvl="2" indent="-228600" hangingPunct="0">
              <a:spcBef>
                <a:spcPts val="600"/>
              </a:spcBef>
              <a:spcAft>
                <a:spcPts val="600"/>
              </a:spcAft>
              <a:buSzPts val="1100"/>
              <a:buFont typeface="Arial" panose="020B0604020202020204" pitchFamily="34" charset="0"/>
              <a:buAutoNum type="arabicPeriod"/>
              <a:tabLst>
                <a:tab pos="612140" algn="l"/>
                <a:tab pos="612140" algn="l"/>
                <a:tab pos="1170305" algn="l"/>
              </a:tabLst>
            </a:pPr>
            <a:r>
              <a:rPr lang="de-DE" sz="1100" b="1" dirty="0">
                <a:effectLst/>
                <a:latin typeface="Arial" panose="020B0604020202020204" pitchFamily="34" charset="0"/>
                <a:ea typeface="Calibri" panose="020F0502020204030204" pitchFamily="34" charset="0"/>
              </a:rPr>
              <a:t>Smart Forms</a:t>
            </a:r>
            <a:endParaRPr lang="de-DE" sz="1100" b="1" dirty="0">
              <a:effectLst/>
              <a:latin typeface="Arial" panose="020B0604020202020204" pitchFamily="34" charset="0"/>
            </a:endParaRPr>
          </a:p>
          <a:p>
            <a:pPr hangingPunct="0">
              <a:lnSpc>
                <a:spcPct val="150000"/>
              </a:lnSpc>
              <a:spcAft>
                <a:spcPts val="1100"/>
              </a:spcAft>
            </a:pPr>
            <a:r>
              <a:rPr lang="de-DE" sz="1100" dirty="0">
                <a:effectLst/>
                <a:latin typeface="Arial" panose="020B0604020202020204" pitchFamily="34" charset="0"/>
                <a:ea typeface="Calibri" panose="020F0502020204030204" pitchFamily="34" charset="0"/>
              </a:rPr>
              <a:t>Durch die Implementierung eines PDF-Generators mit Hilfe Smart Forms wurden sämtliche ausgewählten Rollen und Stammdaten an das papiergebundene Formular angepasst und dem Benutzende zur Verfügung gestellt. Zudem ist nun das Drucken der PDF-Dokumente möglich. Ein Teil des Formulars ist im Folgenden beigefügt.</a:t>
            </a:r>
            <a:endParaRPr lang="de-DE" sz="11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14</a:t>
            </a:fld>
            <a:endParaRPr lang="de-DE" dirty="0"/>
          </a:p>
        </p:txBody>
      </p:sp>
    </p:spTree>
    <p:extLst>
      <p:ext uri="{BB962C8B-B14F-4D97-AF65-F5344CB8AC3E}">
        <p14:creationId xmlns:p14="http://schemas.microsoft.com/office/powerpoint/2010/main" val="321753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50000"/>
              </a:lnSpc>
              <a:spcAft>
                <a:spcPts val="1100"/>
              </a:spcAft>
            </a:pPr>
            <a:r>
              <a:rPr lang="de-DE" sz="1800" dirty="0">
                <a:effectLst/>
                <a:latin typeface="Arial" panose="020B0604020202020204" pitchFamily="34" charset="0"/>
                <a:ea typeface="Calibri" panose="020F0502020204030204" pitchFamily="34" charset="0"/>
              </a:rPr>
              <a:t>Die Testergebnisse wurden analysiert, um Schwachstellen zu identifizieren und den Testprozess zu optimieren sowie die Softwarequalität kontinuierlich zu verbessern.</a:t>
            </a:r>
            <a:endParaRPr lang="de-DE" sz="1800" dirty="0">
              <a:effectLst/>
              <a:latin typeface="Arial" panose="020B0604020202020204" pitchFamily="34" charset="0"/>
              <a:ea typeface="Times New Roman" panose="02020603050405020304" pitchFamily="18" charset="0"/>
            </a:endParaRPr>
          </a:p>
          <a:p>
            <a:pPr hangingPunct="0">
              <a:lnSpc>
                <a:spcPct val="150000"/>
              </a:lnSpc>
              <a:spcAft>
                <a:spcPts val="1100"/>
              </a:spcAft>
            </a:pPr>
            <a:r>
              <a:rPr lang="de-DE" sz="1800" dirty="0">
                <a:effectLst/>
                <a:latin typeface="Arial" panose="020B0604020202020204" pitchFamily="34" charset="0"/>
                <a:ea typeface="Calibri" panose="020F0502020204030204" pitchFamily="34" charset="0"/>
              </a:rPr>
              <a:t>Die Kombination von White-Box- und Black-Box-Tests wurde gewählt, um eine umfassende Testabdeckung zu gewährleisten und sowohl interne als auch externe Aspekte des Systems zu überprüfen.</a:t>
            </a:r>
            <a:endParaRPr lang="de-DE" sz="1800" dirty="0">
              <a:effectLst/>
              <a:latin typeface="Arial" panose="020B0604020202020204" pitchFamily="34" charset="0"/>
              <a:ea typeface="Times New Roman" panose="02020603050405020304" pitchFamily="18" charset="0"/>
            </a:endParaRPr>
          </a:p>
          <a:p>
            <a:pPr hangingPunct="0">
              <a:lnSpc>
                <a:spcPct val="150000"/>
              </a:lnSpc>
              <a:spcAft>
                <a:spcPts val="1100"/>
              </a:spcAft>
            </a:pPr>
            <a:r>
              <a:rPr lang="de-DE" sz="1800" dirty="0">
                <a:effectLst/>
                <a:latin typeface="Arial" panose="020B0604020202020204" pitchFamily="34" charset="0"/>
                <a:ea typeface="Calibri" panose="020F0502020204030204" pitchFamily="34" charset="0"/>
              </a:rPr>
              <a:t>Folgende Fehler sind bei der Fehleranalyse aufgekommen: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Symbol" panose="05050102010706020507" pitchFamily="18" charset="2"/>
              <a:buBlip>
                <a:blip r:embed="rId3"/>
              </a:buBlip>
              <a:tabLst>
                <a:tab pos="540385" algn="l"/>
              </a:tabLst>
            </a:pPr>
            <a:r>
              <a:rPr lang="de-DE" sz="1800" dirty="0">
                <a:effectLst/>
                <a:latin typeface="Arial" panose="020B0604020202020204" pitchFamily="34" charset="0"/>
                <a:ea typeface="Calibri" panose="020F0502020204030204" pitchFamily="34" charset="0"/>
              </a:rPr>
              <a:t>Globale Deklarationen waren zu viel und wurden reduziert.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Symbol" panose="05050102010706020507" pitchFamily="18" charset="2"/>
              <a:buBlip>
                <a:blip r:embed="rId3"/>
              </a:buBlip>
              <a:tabLst>
                <a:tab pos="540385" algn="l"/>
              </a:tabLst>
            </a:pPr>
            <a:r>
              <a:rPr lang="de-DE" sz="1800" dirty="0">
                <a:effectLst/>
                <a:latin typeface="Arial" panose="020B0604020202020204" pitchFamily="34" charset="0"/>
                <a:ea typeface="Calibri" panose="020F0502020204030204" pitchFamily="34" charset="0"/>
              </a:rPr>
              <a:t>Variablenbenennungen sind laut „Dokumentation und Richtlinien“ für ABAP-Entwicklerrichtlinien angepasst.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Symbol" panose="05050102010706020507" pitchFamily="18" charset="2"/>
              <a:buBlip>
                <a:blip r:embed="rId3"/>
              </a:buBlip>
              <a:tabLst>
                <a:tab pos="540385" algn="l"/>
              </a:tabLst>
            </a:pPr>
            <a:r>
              <a:rPr lang="de-DE" sz="1800" dirty="0">
                <a:effectLst/>
                <a:latin typeface="Arial" panose="020B0604020202020204" pitchFamily="34" charset="0"/>
                <a:ea typeface="Calibri" panose="020F0502020204030204" pitchFamily="34" charset="0"/>
              </a:rPr>
              <a:t>Die Rollen wurden beim Wechsel zwischen den Funktionen markiert. Die Tabs der GUI wurden für jede Rollen aktualisiert. Dazu wurde eine Globale Deklaration mit dem Namen „</a:t>
            </a:r>
            <a:r>
              <a:rPr lang="de-DE" sz="1800" dirty="0" err="1">
                <a:effectLst/>
                <a:latin typeface="Arial" panose="020B0604020202020204" pitchFamily="34" charset="0"/>
                <a:ea typeface="Calibri" panose="020F0502020204030204" pitchFamily="34" charset="0"/>
              </a:rPr>
              <a:t>gv_ok_code</a:t>
            </a:r>
            <a:r>
              <a:rPr lang="de-DE" sz="1800" dirty="0">
                <a:effectLst/>
                <a:latin typeface="Arial" panose="020B0604020202020204" pitchFamily="34" charset="0"/>
                <a:ea typeface="Calibri" panose="020F0502020204030204" pitchFamily="34" charset="0"/>
              </a:rPr>
              <a:t>“ deklariert und in der PAI, je nach Tab, importiert und verwendet.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Symbol" panose="05050102010706020507" pitchFamily="18" charset="2"/>
              <a:buBlip>
                <a:blip r:embed="rId3"/>
              </a:buBlip>
              <a:tabLst>
                <a:tab pos="540385" algn="l"/>
              </a:tabLst>
            </a:pPr>
            <a:r>
              <a:rPr lang="de-DE" sz="1800" dirty="0">
                <a:effectLst/>
                <a:latin typeface="Arial" panose="020B0604020202020204" pitchFamily="34" charset="0"/>
                <a:ea typeface="Calibri" panose="020F0502020204030204" pitchFamily="34" charset="0"/>
              </a:rPr>
              <a:t>Der Funktionsbaustein zum Lesen von aufgezeichneten Rollen funktionierte nur einmal pro Programmaufruf. Dafür wurde die Method „</a:t>
            </a:r>
            <a:r>
              <a:rPr lang="de-DE" sz="1800" dirty="0" err="1">
                <a:effectLst/>
                <a:latin typeface="Arial" panose="020B0604020202020204" pitchFamily="34" charset="0"/>
                <a:ea typeface="Calibri" panose="020F0502020204030204" pitchFamily="34" charset="0"/>
              </a:rPr>
              <a:t>set_tab</a:t>
            </a:r>
            <a:r>
              <a:rPr lang="de-DE" sz="1800" dirty="0">
                <a:effectLst/>
                <a:latin typeface="Arial" panose="020B0604020202020204" pitchFamily="34" charset="0"/>
                <a:ea typeface="Calibri" panose="020F0502020204030204" pitchFamily="34" charset="0"/>
              </a:rPr>
              <a:t>“ erstellt. Anschließend wurde je nach dem Tab ein Funktionsbaustein, nämlich „DYNP_UPDATE_FIELDS“, in Method „</a:t>
            </a:r>
            <a:r>
              <a:rPr lang="de-DE" sz="1800" dirty="0" err="1">
                <a:effectLst/>
                <a:latin typeface="Arial" panose="020B0604020202020204" pitchFamily="34" charset="0"/>
                <a:ea typeface="Calibri" panose="020F0502020204030204" pitchFamily="34" charset="0"/>
              </a:rPr>
              <a:t>update_dyn</a:t>
            </a:r>
            <a:r>
              <a:rPr lang="de-DE" sz="1800" dirty="0">
                <a:effectLst/>
                <a:latin typeface="Arial" panose="020B0604020202020204" pitchFamily="34" charset="0"/>
                <a:ea typeface="Calibri" panose="020F0502020204030204" pitchFamily="34" charset="0"/>
              </a:rPr>
              <a:t>“ aufgerufen.</a:t>
            </a:r>
            <a:endParaRPr lang="de-DE" sz="18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15</a:t>
            </a:fld>
            <a:endParaRPr lang="de-DE" dirty="0"/>
          </a:p>
        </p:txBody>
      </p:sp>
    </p:spTree>
    <p:extLst>
      <p:ext uri="{BB962C8B-B14F-4D97-AF65-F5344CB8AC3E}">
        <p14:creationId xmlns:p14="http://schemas.microsoft.com/office/powerpoint/2010/main" val="78246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meiner Aufsicht kann ich betonen, dass die Projektziele erfolgreich erreicht wurden. Der Auftraggeber äußerte sich in Zufriedenheit über das Ergebnis, das Zeitmanagement und der Qualität des Projekts. Die Zufriedenheit der Mitarbeiter bedarf weiterer Evaluierung und wird beobachtet, um Verbesserungsmöglichkeiten zu identifizieren.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16</a:t>
            </a:fld>
            <a:endParaRPr lang="de-DE" dirty="0"/>
          </a:p>
        </p:txBody>
      </p:sp>
    </p:spTree>
    <p:extLst>
      <p:ext uri="{BB962C8B-B14F-4D97-AF65-F5344CB8AC3E}">
        <p14:creationId xmlns:p14="http://schemas.microsoft.com/office/powerpoint/2010/main" val="10572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Gleichzeitig nur an einer Aufgabe arbeiten. Einerseits musste ich mich mit Projektarbeit befassen, andererseits gab es die Prüfungsvorbereitung. Es wäre besser, wenn ich ohne Unterbrechungen arbeiten könnte. </a:t>
            </a:r>
          </a:p>
          <a:p>
            <a:endParaRPr lang="de-DE" dirty="0"/>
          </a:p>
          <a:p>
            <a:r>
              <a:rPr lang="de-DE" dirty="0"/>
              <a:t>Arbeitsplatz einrichten. Ich habe mit der Projektarbeit KW 9 begonnen, musste aber 3 Tage später aufgrund eines Bausteines der Prüfungsvorbereitung beim Bildungsträger das Praktikum pausieren. Nach einer einmonatigen Pause fällt es mir auch schwer, wieder einzusteigen. Um effektiv arbeiten zu können, ist es wichtig, nicht nur einen geeigneten Arbeitsplatz, sondern eine geeignete Arbeitszeit einzurichten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17</a:t>
            </a:fld>
            <a:endParaRPr lang="de-DE" dirty="0"/>
          </a:p>
        </p:txBody>
      </p:sp>
    </p:spTree>
    <p:extLst>
      <p:ext uri="{BB962C8B-B14F-4D97-AF65-F5344CB8AC3E}">
        <p14:creationId xmlns:p14="http://schemas.microsoft.com/office/powerpoint/2010/main" val="429485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Eine Transaktion ist eine Folge von SQL-Anweisungen, die eine Gruppe von miteinander verbundenen sind, die als Einheit behandelt. </a:t>
            </a: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20</a:t>
            </a:fld>
            <a:endParaRPr lang="de-DE" dirty="0"/>
          </a:p>
        </p:txBody>
      </p:sp>
    </p:spTree>
    <p:extLst>
      <p:ext uri="{BB962C8B-B14F-4D97-AF65-F5344CB8AC3E}">
        <p14:creationId xmlns:p14="http://schemas.microsoft.com/office/powerpoint/2010/main" val="1788214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Projektanalyse umfasst die Ist-Analyse, Soll-Analyse, Projektbegründung und Lastenheft. Es wurde festgestellt, dass die aktuellen papierbasierten Genehmigungsprozesse zeit aufwändig und fehleranfällig sind. Die anderen Themen eines Lastenheftes wurden als Anlage hinzufügt. Die Einführung eines automatisierten Genehmigungsprozesses in SAP soll die Effizienz steigern und Fehler reduzieren. Damit wird eine klare Nachverfolgungen des Berechtigungsantrags ermöglicht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1649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a:t>
            </a:fld>
            <a:endParaRPr lang="de-DE" dirty="0"/>
          </a:p>
        </p:txBody>
      </p:sp>
    </p:spTree>
    <p:extLst>
      <p:ext uri="{BB962C8B-B14F-4D97-AF65-F5344CB8AC3E}">
        <p14:creationId xmlns:p14="http://schemas.microsoft.com/office/powerpoint/2010/main" val="378687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3.7.4 Erweiterte Optionen Es gibt eine Assoziation zum Admin, gewünschte Änderungen/Berechtigungen anzeigen zu lassen. Seite 12 Dokumentation zur Betrieblichen Projektarbeit Diese Änderungen/Berechtigungen können auch spezifische Berechtigungen aufrufen, die bereits im System vorhanden sind. Ein spezielles Programm wird aufgerufen, um die gewünschten Berechtigungen </a:t>
            </a:r>
            <a:r>
              <a:rPr lang="de-DE" dirty="0" err="1"/>
              <a:t>freizuschal</a:t>
            </a:r>
            <a:r>
              <a:rPr lang="de-DE" dirty="0"/>
              <a:t> ten. Diese Aktion erfordert ebenfalls eine Assoziation zum Admin um die Freischaltung zu </a:t>
            </a:r>
            <a:r>
              <a:rPr lang="de-DE" dirty="0" err="1"/>
              <a:t>ermög</a:t>
            </a:r>
            <a:r>
              <a:rPr lang="de-DE" dirty="0"/>
              <a:t> </a:t>
            </a:r>
            <a:r>
              <a:rPr lang="de-DE" dirty="0" err="1"/>
              <a:t>lichen</a:t>
            </a:r>
            <a:r>
              <a:rPr lang="de-DE" dirty="0"/>
              <a:t>. Das Programm, das die Freischaltung der gewünschten Berechtigungen ermöglicht, wird in den Prozess einbezogen. Es ruft die gewünschten Berechtigungen auf, um sicherzustellen, dass die richtigen </a:t>
            </a:r>
            <a:r>
              <a:rPr lang="de-DE" dirty="0" err="1"/>
              <a:t>Änderun</a:t>
            </a:r>
            <a:r>
              <a:rPr lang="de-DE" dirty="0"/>
              <a:t> gen vorgenommen werden.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23</a:t>
            </a:fld>
            <a:endParaRPr lang="de-DE" dirty="0"/>
          </a:p>
        </p:txBody>
      </p:sp>
    </p:spTree>
    <p:extLst>
      <p:ext uri="{BB962C8B-B14F-4D97-AF65-F5344CB8AC3E}">
        <p14:creationId xmlns:p14="http://schemas.microsoft.com/office/powerpoint/2010/main" val="2573983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Dazu wurde für jeden Abschnitt ein Datentyp/eine Struktur angelegt. Anschließend wurde für jede Komponente die entsprechende Struktur hinzugefügt. Jedes Rollen wurde in der Tabelle </a:t>
            </a:r>
            <a:r>
              <a:rPr lang="de-DE" dirty="0" err="1"/>
              <a:t>agr_define</a:t>
            </a:r>
            <a:r>
              <a:rPr lang="de-DE" dirty="0"/>
              <a:t> gefunden und in der Excel Tabelle manuell eingetragen.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24</a:t>
            </a:fld>
            <a:endParaRPr lang="de-DE" dirty="0"/>
          </a:p>
        </p:txBody>
      </p:sp>
    </p:spTree>
    <p:extLst>
      <p:ext uri="{BB962C8B-B14F-4D97-AF65-F5344CB8AC3E}">
        <p14:creationId xmlns:p14="http://schemas.microsoft.com/office/powerpoint/2010/main" val="907716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27</a:t>
            </a:fld>
            <a:endParaRPr lang="de-DE" dirty="0"/>
          </a:p>
        </p:txBody>
      </p:sp>
    </p:spTree>
    <p:extLst>
      <p:ext uri="{BB962C8B-B14F-4D97-AF65-F5344CB8AC3E}">
        <p14:creationId xmlns:p14="http://schemas.microsoft.com/office/powerpoint/2010/main" val="352663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b="0" i="0" dirty="0">
                <a:solidFill>
                  <a:srgbClr val="202122"/>
                </a:solidFill>
                <a:effectLst/>
                <a:latin typeface="Arial" panose="020B0604020202020204" pitchFamily="34" charset="0"/>
              </a:rPr>
              <a:t>Der LWV hat seinen Hauptsitz in </a:t>
            </a:r>
            <a:r>
              <a:rPr lang="de-DE" b="0" i="0" u="none" strike="noStrike" dirty="0">
                <a:solidFill>
                  <a:srgbClr val="0645AD"/>
                </a:solidFill>
                <a:effectLst/>
                <a:latin typeface="Arial" panose="020B0604020202020204" pitchFamily="34" charset="0"/>
              </a:rPr>
              <a:t>Kassel.</a:t>
            </a:r>
            <a:r>
              <a:rPr lang="de-DE" b="0" i="0" dirty="0">
                <a:solidFill>
                  <a:srgbClr val="202122"/>
                </a:solidFill>
                <a:effectLst/>
                <a:latin typeface="Arial" panose="020B0604020202020204" pitchFamily="34" charset="0"/>
              </a:rPr>
              <a:t> Regionalverwaltungen bestehen in Kassel, Darmstadt und Wiesbaden.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dirty="0">
                <a:effectLst/>
                <a:latin typeface="Arial" panose="020B0604020202020204" pitchFamily="34" charset="0"/>
                <a:ea typeface="Calibri" panose="020F0502020204030204" pitchFamily="34" charset="0"/>
              </a:rPr>
              <a:t>Der LWV Hessen ist ein hessenweiter Kommunalverband, der soziale Leistungen für behinderte, psychisch kranke sowie sozial benachteiligte Menschen finanziert und sie in ihrem Alltag und im Beruf unterstützt.</a:t>
            </a:r>
          </a:p>
          <a:p>
            <a:pPr fontAlgn="auto" hangingPunct="1">
              <a:lnSpc>
                <a:spcPct val="150000"/>
              </a:lnSpc>
              <a:spcAft>
                <a:spcPts val="1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e-DE" sz="1800" dirty="0">
                <a:effectLst/>
                <a:latin typeface="Arial" panose="020B0604020202020204" pitchFamily="34" charset="0"/>
                <a:ea typeface="Calibri" panose="020F0502020204030204" pitchFamily="34" charset="0"/>
              </a:rPr>
              <a:t>Der LWV finanziert Unterstützungsleistungen für Menschen mit Behinderungen, um ihnen ein selbstständiges Leben zu ermöglichen.</a:t>
            </a:r>
            <a:endParaRPr lang="de-DE" sz="1800" dirty="0">
              <a:effectLst/>
              <a:latin typeface="Arial" panose="020B0604020202020204" pitchFamily="34" charset="0"/>
              <a:ea typeface="Times New Roman" panose="02020603050405020304" pitchFamily="18" charset="0"/>
            </a:endParaRPr>
          </a:p>
          <a:p>
            <a:pPr fontAlgn="auto" hangingPunct="1">
              <a:lnSpc>
                <a:spcPct val="150000"/>
              </a:lnSpc>
              <a:spcAft>
                <a:spcPts val="1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e-DE" sz="1800" dirty="0">
                <a:effectLst/>
                <a:latin typeface="Arial" panose="020B0604020202020204" pitchFamily="34" charset="0"/>
                <a:ea typeface="Calibri" panose="020F0502020204030204" pitchFamily="34" charset="0"/>
              </a:rPr>
              <a:t>Der LWV gewährt finanzielle Unterstützung für Menschen, die aufgrund sozialer Benachteiligung oder besonderer Lebensumstände nicht in der Lage sind, ihren Lebensunterhalt selbständig zu bestreiten.</a:t>
            </a:r>
            <a:endParaRPr lang="de-DE" sz="18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a:t>
            </a:fld>
            <a:endParaRPr lang="de-DE" dirty="0"/>
          </a:p>
        </p:txBody>
      </p:sp>
    </p:spTree>
    <p:extLst>
      <p:ext uri="{BB962C8B-B14F-4D97-AF65-F5344CB8AC3E}">
        <p14:creationId xmlns:p14="http://schemas.microsoft.com/office/powerpoint/2010/main" val="605409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SAP steht für „Systemanalyse Programmentwicklung“. SAP ist eine Kurzform davon. SAP Software wird für die Verwaltung und Management der Geschäftsprozessen wie Finanzen, </a:t>
            </a:r>
          </a:p>
          <a:p>
            <a:r>
              <a:rPr lang="de-DE" dirty="0"/>
              <a:t>Personalwesen, Produktion, Vertrieb und Logistik eingesetzt. SAP bietet nicht nur Verarbeitung der Daten und Informationen und auch Reduzierung der Arbeitsbelastung, zu erleichtern und verbessern.</a:t>
            </a:r>
          </a:p>
          <a:p>
            <a:endParaRPr lang="de-DE" dirty="0"/>
          </a:p>
          <a:p>
            <a:r>
              <a:rPr lang="de-DE" dirty="0"/>
              <a:t>SAP bezeichnet seine Applikationen als Module, und kleinere Pakete als Komponenten. Die Module sind jedoch nicht im informationstechnischen Sinne unabhängig (modular); sondern eng miteinander verzahnt (Funktionsintegration).</a:t>
            </a:r>
          </a:p>
          <a:p>
            <a:r>
              <a:rPr lang="de-DE" dirty="0"/>
              <a:t>Mit einer SAP/R3 Standardinstallation werden die 3 Anwendungsbereiche Rechnungswesen (SAP ERP Financials), Logistik (SAP ERP Operations) und Personalwirtschaft (SAP ERP Human Capital Management) mit ausgeliefert. Weitere SAP Module oder Komponenten können bei Bedarf (teilweise Lizenzfrei) nachinstalliert werden.</a:t>
            </a:r>
          </a:p>
          <a:p>
            <a:endParaRPr lang="de-DE" dirty="0"/>
          </a:p>
          <a:p>
            <a:r>
              <a:rPr lang="de-DE" dirty="0"/>
              <a:t>Durch die Verteilung des SAP-Systems auf drei Ebenen wird die Systemlast verteilt. Dies führt zu einer besseren Systemleistung. Die Architektur des SAP-Systems ermöglicht es, die Anwendungsschicht und die Datenbankschicht auf separaten Hosts zu installieren. Ebenso können diese so über das Netzwerk kommunizieren. Dies reduziert die Belastung des Datenbanksystems, das den zentralen Datenspeicher für SAP NetWeaver AS ABAP enthält, erheblich.</a:t>
            </a:r>
          </a:p>
          <a:p>
            <a:endParaRPr lang="de-DE" dirty="0"/>
          </a:p>
          <a:p>
            <a:r>
              <a:rPr lang="de-DE" dirty="0"/>
              <a:t>High-performance ANalytic Appliance Datenbank, welche von SAP in Zusammenarbeit mit dem Hasso-Plattner-Institut und der Standford Universität für das SAP-System entwickelt wurde. </a:t>
            </a:r>
          </a:p>
          <a:p>
            <a:endParaRPr lang="de-DE" dirty="0"/>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a:t>
            </a:fld>
            <a:endParaRPr lang="de-DE" dirty="0"/>
          </a:p>
        </p:txBody>
      </p:sp>
    </p:spTree>
    <p:extLst>
      <p:ext uri="{BB962C8B-B14F-4D97-AF65-F5344CB8AC3E}">
        <p14:creationId xmlns:p14="http://schemas.microsoft.com/office/powerpoint/2010/main" val="241423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ABAP </a:t>
            </a:r>
            <a:r>
              <a:rPr lang="de-DE" dirty="0" err="1"/>
              <a:t>Advanced</a:t>
            </a:r>
            <a:r>
              <a:rPr lang="de-DE" dirty="0"/>
              <a:t> Business </a:t>
            </a:r>
            <a:r>
              <a:rPr lang="de-DE" dirty="0" err="1"/>
              <a:t>Application</a:t>
            </a:r>
            <a:r>
              <a:rPr lang="de-DE" dirty="0"/>
              <a:t> </a:t>
            </a:r>
            <a:r>
              <a:rPr lang="de-DE" dirty="0" err="1"/>
              <a:t>Programming</a:t>
            </a:r>
            <a:r>
              <a:rPr lang="de-DE" dirty="0"/>
              <a:t>. ABAP ist eine Pro </a:t>
            </a:r>
            <a:r>
              <a:rPr lang="de-DE" dirty="0" err="1"/>
              <a:t>grammiersprache</a:t>
            </a:r>
            <a:r>
              <a:rPr lang="de-DE" dirty="0"/>
              <a:t> der Softwarefirma SAP und wird für SAP entwickelt.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Eine Transaktion ist eine Folge von SQL-Anweisungen, die eine Gruppe von miteinander verbundenen sind, die als Einheit behandelt.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ABAP Editor: Der ABAP-Editor ist die Entwicklungsumgebung in SAP, die Entwicklern ermöglicht, ABAP-Quellcode zu erstellen, zu bearbeiten und zu debuggen. Er bietet Funktionen wie Syntaxhervorhebung, Code-Vervollständigung, Suchen und Ersetzen sowie die Integration mit anderen Entwicklungswerkzeugen von SAP.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err="1"/>
              <a:t>Function</a:t>
            </a:r>
            <a:r>
              <a:rPr lang="de-DE" dirty="0"/>
              <a:t> </a:t>
            </a:r>
            <a:r>
              <a:rPr lang="de-DE" dirty="0" err="1"/>
              <a:t>Builder</a:t>
            </a:r>
            <a:r>
              <a:rPr lang="de-DE" dirty="0"/>
              <a:t>: Der </a:t>
            </a:r>
            <a:r>
              <a:rPr lang="de-DE" dirty="0" err="1"/>
              <a:t>Function</a:t>
            </a:r>
            <a:r>
              <a:rPr lang="de-DE" dirty="0"/>
              <a:t> </a:t>
            </a:r>
            <a:r>
              <a:rPr lang="de-DE" dirty="0" err="1"/>
              <a:t>Builder</a:t>
            </a:r>
            <a:r>
              <a:rPr lang="de-DE" dirty="0"/>
              <a:t> ist ein Werkzeug, das es Entwicklern ermöglicht, Funktionsmodule in ABAP zu erstellen und zu bearbeiten. Funktionsmodule sind eigenständige Einheiten von ABAP-Code, die bestimmte Aufgaben ausführen und in anderen ABAP-Programmen aufgerufen werden können.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ABAP Dictionary: Das ABAP Dictionary ist ein zentrales Repository in SAP, das Metadaten für Datenbankobjekte wie Tabellen, Views, Indizes und Datenelemente verwaltet. Entwickler können das ABAP Dictionary verwenden, um Datenbankobjekte zu erstellen, zu ändern und zu verwalten, die in ABAP-Anwendungen verwendet werden.</a:t>
            </a:r>
          </a:p>
          <a:p>
            <a:endParaRPr lang="de-DE" dirty="0"/>
          </a:p>
          <a:p>
            <a:r>
              <a:rPr lang="de-DE" dirty="0"/>
              <a:t>Die "Test Analysis Tools" (Testanalysewerkzeuge) sind Werkzeuge, die in SAP verwendet werden, um Tests für ABAP-Anwendungen zu planen, zu erstellen, zu verwalten und zu analysieren. </a:t>
            </a:r>
          </a:p>
          <a:p>
            <a:endParaRPr lang="de-DE" dirty="0"/>
          </a:p>
          <a:p>
            <a:r>
              <a:rPr lang="de-DE" dirty="0"/>
              <a:t>Screen Painter: Der Screen Painter ist ein Werkzeug, das es Entwicklern ermöglicht, Benutzeroberflächen für SAP-Anwendungen zu entwerfen und zu erstellen. Mit dem Screen Painter können Bildschirmelemente wie Felder, Schaltflächen und Listenfelder positioniert und formatiert werden.</a:t>
            </a:r>
          </a:p>
          <a:p>
            <a:endParaRPr lang="de-DE" dirty="0"/>
          </a:p>
          <a:p>
            <a:r>
              <a:rPr lang="de-DE" dirty="0"/>
              <a:t>Der Repository Browser ist ein Werkzeug, das Entwicklern ermöglicht, auf Objekte in der SAP-Entwicklungsdatenbank zuzugreifen und diese zu durchsuchen. Mit dem Repository Browser können Entwickler vorhandene ABAP-Objekte anzeigen, suchen und analysieren.</a:t>
            </a:r>
          </a:p>
          <a:p>
            <a:endParaRPr lang="de-DE" dirty="0"/>
          </a:p>
          <a:p>
            <a:r>
              <a:rPr lang="de-DE" dirty="0"/>
              <a:t>Data </a:t>
            </a:r>
            <a:r>
              <a:rPr lang="de-DE" dirty="0" err="1"/>
              <a:t>Modeler</a:t>
            </a:r>
            <a:r>
              <a:rPr lang="de-DE" dirty="0"/>
              <a:t>: Der Data </a:t>
            </a:r>
            <a:r>
              <a:rPr lang="de-DE" dirty="0" err="1"/>
              <a:t>Modeler</a:t>
            </a:r>
            <a:r>
              <a:rPr lang="de-DE" dirty="0"/>
              <a:t> ist ein Werkzeug in SAP, das es ermöglicht, Datenmodelle zu entwerfen, zu erstellen und zu verwalten. Mit dem Data </a:t>
            </a:r>
            <a:r>
              <a:rPr lang="de-DE" dirty="0" err="1"/>
              <a:t>Modeler</a:t>
            </a:r>
            <a:r>
              <a:rPr lang="de-DE" dirty="0"/>
              <a:t> können Entwickler relationale Datenbankmodelle erstellen, Tabellen, Beziehungen und andere Datenbankobjekte definieren sowie die Datenbankstruktur analysieren und optimieren.</a:t>
            </a:r>
          </a:p>
          <a:p>
            <a:endParaRPr lang="de-DE" dirty="0"/>
          </a:p>
          <a:p>
            <a:r>
              <a:rPr lang="de-DE" dirty="0"/>
              <a:t>Menu Painter: Der Menu Painter ist ein Werkzeug in SAP, das es ermöglicht, benutzerdefinierte Menüs für SAP-Anwendungen zu entwerfen und zu erstellen. Mit dem Menu Painter können Entwickler Menüstrukturen definieren, Menüpunkte hinzufügen oder entfernen und die Anordnung und Formatierung von Menüs anpassen, um die Benutzerfreundlichkeit von SAP-Anwendungen zu verbessern.</a:t>
            </a:r>
          </a:p>
          <a:p>
            <a:endParaRPr lang="de-DE" dirty="0"/>
          </a:p>
          <a:p>
            <a:r>
              <a:rPr lang="de-DE" dirty="0" err="1"/>
              <a:t>Workbench</a:t>
            </a:r>
            <a:r>
              <a:rPr lang="de-DE" dirty="0"/>
              <a:t> Organizer: Der </a:t>
            </a:r>
            <a:r>
              <a:rPr lang="de-DE" dirty="0" err="1"/>
              <a:t>Workbench</a:t>
            </a:r>
            <a:r>
              <a:rPr lang="de-DE" dirty="0"/>
              <a:t> Organizer ist ein Werkzeug in SAP, das die Verwaltung von Entwicklungsaufgaben und -objekten unterstützt. Mit dem </a:t>
            </a:r>
            <a:r>
              <a:rPr lang="de-DE" dirty="0" err="1"/>
              <a:t>Workbench</a:t>
            </a:r>
            <a:r>
              <a:rPr lang="de-DE" dirty="0"/>
              <a:t> Organizer können Entwickler Entwicklungsaufträge organisieren, verfolgen und verwalten, Änderungen an ABAP-Objekten koordinieren und die Transporte von Entwicklungsobjekten zwischen verschiedenen SAP-Systemen steuern.</a:t>
            </a:r>
          </a:p>
          <a:p>
            <a:endParaRPr lang="de-DE" dirty="0"/>
          </a:p>
          <a:p>
            <a:r>
              <a:rPr lang="en-US" dirty="0">
                <a:hlinkClick r:id="rId3"/>
              </a:rPr>
              <a:t>Quelle: SAP Modules List – Technical &amp; Functional (guru99.com)</a:t>
            </a:r>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5</a:t>
            </a:fld>
            <a:endParaRPr lang="de-DE" dirty="0"/>
          </a:p>
        </p:txBody>
      </p:sp>
    </p:spTree>
    <p:extLst>
      <p:ext uri="{BB962C8B-B14F-4D97-AF65-F5344CB8AC3E}">
        <p14:creationId xmlns:p14="http://schemas.microsoft.com/office/powerpoint/2010/main" val="9658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Projektanalyse umfasst die Ist-Analyse, Soll-Analyse, Projektbegründung und Lastenheft. Es wurde festgestellt, dass die aktuellen papierbasierten Genehmigungsprozesse zeit aufwändig und fehleranfällig sind. Die anderen Themen eines Lastenheftes wurden als Anlage hinzufügt. Die Einführung eines automatisierten Genehmigungsprozesses in SAP soll die Effizienz steigern und Fehler reduzieren. Damit wird eine klare Nachverfolgungen des Berechtigungsantrags ermöglicht.</a:t>
            </a:r>
          </a:p>
          <a:p>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dirty="0">
                <a:effectLst/>
                <a:latin typeface="Arial" panose="020B0604020202020204" pitchFamily="34" charset="0"/>
                <a:ea typeface="Calibri" panose="020F0502020204030204" pitchFamily="34" charset="0"/>
              </a:rPr>
              <a:t>Die aktuellen papierbasierten Genehmigungsprozesse sind manuell und erfordern, dass Mitarbeiter ein physisches Formular ausfüllen, welches dann von verschiedenen Ebenen der Genehmigung durchlaufen. Dieser Prozess ist zeitaufwändig und anfällig für Fehler. Zum Beispiel nicht ausgewählte Berechtigungen, Fehler beim Ausfüllen von Pflichtfeldern oder unpassende Angaben. Die Dateneingabe erfolgt manuell, was zu Verzögerungen und möglichen Widersprüche führen kann. </a:t>
            </a:r>
            <a:endParaRPr lang="de-DE" sz="1800" dirty="0">
              <a:effectLst/>
              <a:latin typeface="Arial" panose="020B0604020202020204" pitchFamily="34" charset="0"/>
              <a:ea typeface="Times New Roman" panose="02020603050405020304" pitchFamily="18" charset="0"/>
            </a:endParaRPr>
          </a:p>
          <a:p>
            <a:endParaRPr lang="de-DE" dirty="0"/>
          </a:p>
          <a:p>
            <a:pPr fontAlgn="auto" hangingPunct="1">
              <a:lnSpc>
                <a:spcPct val="150000"/>
              </a:lnSpc>
              <a:spcAft>
                <a:spcPts val="1100"/>
              </a:spcAft>
            </a:pPr>
            <a:r>
              <a:rPr lang="de-DE" sz="1800" dirty="0">
                <a:effectLst/>
                <a:latin typeface="Arial" panose="020B0604020202020204" pitchFamily="34" charset="0"/>
                <a:ea typeface="Calibri" panose="020F0502020204030204" pitchFamily="34" charset="0"/>
              </a:rPr>
              <a:t>Die Erstellung eines Antrags der benötigten Berechtigungen in SAP kann im Zweifel zu konkreten Problemen führen, da das Formular manuell ausgefüllt und manuell in SAP übertragen werden muss. Eine Korrektur von Fehlern erfordert ein hohes Maß an Aufwand. Hinzu kommt der Prozess bei der Freischaltung der Berechtigungen auch der hohe zeitliche Aufwand. </a:t>
            </a:r>
            <a:endParaRPr lang="de-DE" sz="1800" dirty="0">
              <a:effectLst/>
              <a:latin typeface="Arial" panose="020B0604020202020204" pitchFamily="34" charset="0"/>
              <a:ea typeface="Times New Roman" panose="02020603050405020304" pitchFamily="18" charset="0"/>
            </a:endParaRPr>
          </a:p>
          <a:p>
            <a:pPr fontAlgn="auto" hangingPunct="1">
              <a:lnSpc>
                <a:spcPct val="150000"/>
              </a:lnSpc>
              <a:spcAft>
                <a:spcPts val="1100"/>
              </a:spcAft>
            </a:pPr>
            <a:r>
              <a:rPr lang="de-DE" sz="1800" dirty="0">
                <a:effectLst/>
                <a:latin typeface="Arial" panose="020B0604020202020204" pitchFamily="34" charset="0"/>
                <a:ea typeface="Calibri" panose="020F0502020204030204" pitchFamily="34" charset="0"/>
              </a:rPr>
              <a:t>Auf der anderen Seite sind alle Daten schon in der SAP-Datenbank vorhanden, trotzdem müssen die Berechtigungen manuell übertragen werden. </a:t>
            </a:r>
            <a:endParaRPr lang="de-DE" sz="1800" dirty="0">
              <a:effectLst/>
              <a:latin typeface="Arial" panose="020B0604020202020204" pitchFamily="34" charset="0"/>
              <a:ea typeface="Times New Roman" panose="02020603050405020304" pitchFamily="18" charset="0"/>
            </a:endParaRPr>
          </a:p>
          <a:p>
            <a:pPr fontAlgn="auto" hangingPunct="1">
              <a:lnSpc>
                <a:spcPct val="150000"/>
              </a:lnSpc>
              <a:spcAft>
                <a:spcPts val="1100"/>
              </a:spcAft>
            </a:pPr>
            <a:r>
              <a:rPr lang="de-DE" sz="1800" dirty="0">
                <a:effectLst/>
                <a:latin typeface="Arial" panose="020B0604020202020204" pitchFamily="34" charset="0"/>
                <a:ea typeface="Calibri" panose="020F0502020204030204" pitchFamily="34" charset="0"/>
              </a:rPr>
              <a:t>Ein weiteres Problem ist das Fehlen einer Korrektheit im aktuellen Prozess. In diesem Fall gibt es zwei mögliche Fehler: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mj-lt"/>
              <a:buAutoNum type="arabicPeriod"/>
            </a:pPr>
            <a:r>
              <a:rPr lang="de-DE" sz="1800" dirty="0">
                <a:effectLst/>
                <a:latin typeface="Arial" panose="020B0604020202020204" pitchFamily="34" charset="0"/>
                <a:ea typeface="Calibri" panose="020F0502020204030204" pitchFamily="34" charset="0"/>
              </a:rPr>
              <a:t>Nicht angekreuzte Berechtigungen, die unbedingt benötigt werden, um bei der Arbeit die Aufgaben zu erledigen. </a:t>
            </a:r>
            <a:endParaRPr lang="de-DE" sz="1800" dirty="0">
              <a:effectLst/>
              <a:latin typeface="Arial" panose="020B0604020202020204" pitchFamily="34" charset="0"/>
              <a:ea typeface="Times New Roman" panose="02020603050405020304" pitchFamily="18" charset="0"/>
            </a:endParaRPr>
          </a:p>
          <a:p>
            <a:pPr marL="342900" lvl="0" indent="-342900" fontAlgn="auto" hangingPunct="1">
              <a:lnSpc>
                <a:spcPct val="150000"/>
              </a:lnSpc>
              <a:spcAft>
                <a:spcPts val="1100"/>
              </a:spcAft>
              <a:buFont typeface="+mj-lt"/>
              <a:buAutoNum type="arabicPeriod"/>
            </a:pPr>
            <a:r>
              <a:rPr lang="de-DE" sz="1800" dirty="0">
                <a:effectLst/>
                <a:latin typeface="Arial" panose="020B0604020202020204" pitchFamily="34" charset="0"/>
                <a:ea typeface="Calibri" panose="020F0502020204030204" pitchFamily="34" charset="0"/>
              </a:rPr>
              <a:t>Vergessene Unterschriften oder fehlende persönliche Daten.</a:t>
            </a:r>
            <a:endParaRPr lang="de-DE" sz="1800" dirty="0">
              <a:effectLst/>
              <a:latin typeface="Arial" panose="020B0604020202020204" pitchFamily="34"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6</a:t>
            </a:fld>
            <a:endParaRPr lang="de-DE" dirty="0"/>
          </a:p>
        </p:txBody>
      </p:sp>
    </p:spTree>
    <p:extLst>
      <p:ext uri="{BB962C8B-B14F-4D97-AF65-F5344CB8AC3E}">
        <p14:creationId xmlns:p14="http://schemas.microsoft.com/office/powerpoint/2010/main" val="1142725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LWV hat eigene Entwicklerinnen, daher wurde die Kaufoption o-ä. nicht berücksichtigt. </a:t>
            </a:r>
          </a:p>
          <a:p>
            <a:r>
              <a:rPr lang="de-DE" dirty="0"/>
              <a:t>Das Ziel ist es, einen automatisierten Genehmigungsprozess in SAP zu implementieren. Mitarbeiter können ihre Anträge direkt in SAP auszufüllen und einreichen. Das Programm wird spezielle Berechtigungsniveaus enthalten, um sicherzustellen, dass nur autorisierte Personen die entsprechenden Rollen genehmigen dürfen. Zusätzlich wird das Programm die aus gefüllten Informationen mithilfe von Smart Forms in ein druckbares Format umwandeln können. Auf diese Weise werden mögliche Fehler vermieden und der Prozess wird digitalisiert. Mittels der Automatisierung des Prozesses soll die Dateneingabe verbessern sowie eine klare Nachverfolgung des Genehmigungsstatus ermöglichen.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7</a:t>
            </a:fld>
            <a:endParaRPr lang="de-DE" dirty="0"/>
          </a:p>
        </p:txBody>
      </p:sp>
    </p:spTree>
    <p:extLst>
      <p:ext uri="{BB962C8B-B14F-4D97-AF65-F5344CB8AC3E}">
        <p14:creationId xmlns:p14="http://schemas.microsoft.com/office/powerpoint/2010/main" val="294358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Architekturdesign wurde Das Model-View-Controller (MVC) verwendet.10 Der View behandelt die grafischen und textbasierte Ausgaben auf dem GUI. Der View stellt Eingangs- und Ausgangsdaten zur Verfügung. Dies sind Menüs, Dialogfenster, Drucktasten, Smart Forms usw. Die Visualisierung wird über View aufgeführt. In diesem Projekt bedeutet es PBO.11 Der Controller interpretiert und überwacht die Eingabedaten des Benutzenden. Die Eingabe daten werden auf Model und View zugeführt, um die Änderungen des Benutzenden </a:t>
            </a:r>
            <a:r>
              <a:rPr lang="de-DE" dirty="0" err="1"/>
              <a:t>auszu</a:t>
            </a:r>
            <a:r>
              <a:rPr lang="de-DE" dirty="0"/>
              <a:t> werten und darauf zu reagieren. Der Controller besteht beispielsweise aus Form, Methode, Funktion usw. aus. In SAP nennt sich das PAI.12 Das Model dient als Objekt der Verwaltung der Eingabedaten des Benutzenden. Dies </a:t>
            </a:r>
            <a:r>
              <a:rPr lang="de-DE" dirty="0" err="1"/>
              <a:t>bedeu</a:t>
            </a:r>
            <a:r>
              <a:rPr lang="de-DE" dirty="0"/>
              <a:t> </a:t>
            </a:r>
            <a:r>
              <a:rPr lang="de-DE" dirty="0" err="1"/>
              <a:t>tet</a:t>
            </a:r>
            <a:r>
              <a:rPr lang="de-DE" dirty="0"/>
              <a:t>, es ist verantwortlich für die Datenverarbeitung. Im Übrigen läuft es im Hintergrund und koordiniert die Interaktionen mit PBO und PAI. Für diesen Fall wurden ABAP-Klassen und Funktionsbausteine verwendet, um die Anwendungslogik zu implementieren. Dies können beispielsweise Zugriffe, Lesen, Manipulation und Speichern der Daten sein. Der Prozess steht in Verbindung mit der HANA-Datenbank MVC erleichtert die Weiter- und Entwicklung, Wartung, Erweiterung und Debugging des Pro </a:t>
            </a:r>
            <a:r>
              <a:rPr lang="de-DE" dirty="0" err="1"/>
              <a:t>jektes</a:t>
            </a:r>
            <a:r>
              <a:rPr lang="de-DE" dirty="0"/>
              <a:t>. 10 (MVC Design Pattern | SAP Help Portal, 2024) 11 PBO, </a:t>
            </a:r>
            <a:r>
              <a:rPr lang="de-DE" dirty="0" err="1"/>
              <a:t>Process</a:t>
            </a:r>
            <a:r>
              <a:rPr lang="de-DE" dirty="0"/>
              <a:t> </a:t>
            </a:r>
            <a:r>
              <a:rPr lang="de-DE" dirty="0" err="1"/>
              <a:t>Before</a:t>
            </a:r>
            <a:r>
              <a:rPr lang="de-DE" dirty="0"/>
              <a:t> Output, wird von der ABAP-Laufzeitumgebung vor dem erscheinen Bildschirm an die Präsentationsschicht ausgelöst. 12 </a:t>
            </a:r>
            <a:r>
              <a:rPr lang="de-DE" dirty="0" err="1"/>
              <a:t>PAI,Process</a:t>
            </a:r>
            <a:r>
              <a:rPr lang="de-DE" dirty="0"/>
              <a:t> After Input, wird ausgelöst bei einer Aktion vom User auf dem Bildschirm</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8</a:t>
            </a:fld>
            <a:endParaRPr lang="de-DE" dirty="0"/>
          </a:p>
        </p:txBody>
      </p:sp>
    </p:spTree>
    <p:extLst>
      <p:ext uri="{BB962C8B-B14F-4D97-AF65-F5344CB8AC3E}">
        <p14:creationId xmlns:p14="http://schemas.microsoft.com/office/powerpoint/2010/main" val="192048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9</a:t>
            </a:fld>
            <a:endParaRPr lang="de-DE" dirty="0"/>
          </a:p>
        </p:txBody>
      </p:sp>
    </p:spTree>
    <p:extLst>
      <p:ext uri="{BB962C8B-B14F-4D97-AF65-F5344CB8AC3E}">
        <p14:creationId xmlns:p14="http://schemas.microsoft.com/office/powerpoint/2010/main" val="443701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E987EB00-A783-4823-90F6-F79DCC368AE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ctrTitle"/>
          </p:nvPr>
        </p:nvSpPr>
        <p:spPr>
          <a:xfrm>
            <a:off x="685800" y="2130425"/>
            <a:ext cx="77724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91813212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3C44C0C-4A62-4C1F-B6A8-D27A3DE9D6F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4222836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9F92276C-8DF3-4B93-A47D-A2AC94DC6A8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Vertikaler Titel 1"/>
          <p:cNvSpPr>
            <a:spLocks noGrp="1"/>
          </p:cNvSpPr>
          <p:nvPr>
            <p:ph type="title" orient="vert"/>
          </p:nvPr>
        </p:nvSpPr>
        <p:spPr>
          <a:xfrm>
            <a:off x="6629400" y="274638"/>
            <a:ext cx="2057400" cy="5821362"/>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21362"/>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463975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415C5C7-6CF8-4588-A3DF-6B06E53E61F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69776"/>
            <a:ext cx="8229600" cy="1143000"/>
          </a:xfrm>
          <a:prstGeom prst="rect">
            <a:avLst/>
          </a:prstGeom>
        </p:spPr>
        <p:txBody>
          <a:bodyPr/>
          <a:lstStyle>
            <a:lvl1pPr>
              <a:defRPr sz="2800" b="1">
                <a:latin typeface="+mn-lt"/>
              </a:defRPr>
            </a:lvl1pPr>
          </a:lstStyle>
          <a:p>
            <a:r>
              <a:rPr lang="de-DE" dirty="0"/>
              <a:t>Titelmasterformat durch Klicken bearbeiten</a:t>
            </a:r>
          </a:p>
        </p:txBody>
      </p:sp>
      <p:sp>
        <p:nvSpPr>
          <p:cNvPr id="3" name="Inhaltsplatzhalter 2"/>
          <p:cNvSpPr>
            <a:spLocks noGrp="1"/>
          </p:cNvSpPr>
          <p:nvPr>
            <p:ph idx="1"/>
          </p:nvPr>
        </p:nvSpPr>
        <p:spPr/>
        <p:txBody>
          <a:bodyPr/>
          <a:lstStyle>
            <a:lvl1pPr marL="342900" indent="-342900">
              <a:buClr>
                <a:schemeClr val="tx1">
                  <a:lumMod val="75000"/>
                </a:schemeClr>
              </a:buClr>
              <a:buFont typeface="Symbol" panose="05050102010706020507" pitchFamily="18" charset="2"/>
              <a:buChar char="-"/>
              <a:defRPr/>
            </a:lvl1pPr>
            <a:lvl2pPr marL="742950" indent="-285750">
              <a:buClr>
                <a:schemeClr val="tx2">
                  <a:lumMod val="75000"/>
                </a:schemeClr>
              </a:buClr>
              <a:buFont typeface="Wingdings" panose="05000000000000000000" pitchFamily="2" charset="2"/>
              <a:buChar char="§"/>
              <a:defRPr/>
            </a:lvl2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1455002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DFEFF0C7-1042-4802-AA82-CAC9475D24D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262874114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D1D744D-022D-4DAF-A998-8BDF22BF144F}"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6858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360632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graphicFrame>
        <p:nvGraphicFramePr>
          <p:cNvPr id="7"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10"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11"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55718789-D912-4E00-8180-1C3903BC64F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4"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519894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graphicFrame>
        <p:nvGraphicFramePr>
          <p:cNvPr id="3"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2C6C8520-F487-49FC-9530-62426DE462F8}"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22787715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5"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6"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7"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AA33A2B-389A-40FE-A677-F01A5801D53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8"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Fachbereich 102</a:t>
            </a:r>
            <a:endParaRPr lang="de-DE" dirty="0"/>
          </a:p>
        </p:txBody>
      </p:sp>
      <p:sp>
        <p:nvSpPr>
          <p:cNvPr id="12" name="Abgerundetes Rechteck 12"/>
          <p:cNvSpPr>
            <a:spLocks noChangeArrowheads="1"/>
          </p:cNvSpPr>
          <p:nvPr userDrawn="1"/>
        </p:nvSpPr>
        <p:spPr bwMode="auto">
          <a:xfrm>
            <a:off x="1331913" y="260350"/>
            <a:ext cx="3960812" cy="43180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Tree>
    <p:extLst>
      <p:ext uri="{BB962C8B-B14F-4D97-AF65-F5344CB8AC3E}">
        <p14:creationId xmlns:p14="http://schemas.microsoft.com/office/powerpoint/2010/main" val="1670062995"/>
      </p:ext>
    </p:extLst>
  </p:cSld>
  <p:clrMapOvr>
    <a:overrideClrMapping bg1="lt1" tx1="dk1" bg2="lt2" tx2="dk2" accent1="accent1" accent2="accent2" accent3="accent3" accent4="accent4" accent5="accent5" accent6="accent6" hlink="hlink" folHlink="folHlink"/>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F516687B-82A3-4E9A-825F-05C9F23E08A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4959690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5C5ECE6-BFC8-41BD-8711-000ECFC01FF3}"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20026068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13" imgW="5806943" imgH="2529524" progId="MSPhotoEd.3">
                  <p:embed/>
                </p:oleObj>
              </mc:Choice>
              <mc:Fallback>
                <p:oleObj name="Photo Editor Photo" r:id="rId13" imgW="5806943" imgH="2529524" progId="MSPhotoEd.3">
                  <p:embed/>
                  <p:pic>
                    <p:nvPicPr>
                      <p:cNvPr id="0" name="Object 3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7" name="Picture 30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9"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2" name="Rectangle 251"/>
          <p:cNvSpPr>
            <a:spLocks noGrp="1" noChangeArrowheads="1"/>
          </p:cNvSpPr>
          <p:nvPr>
            <p:ph type="body" idx="1"/>
          </p:nvPr>
        </p:nvSpPr>
        <p:spPr bwMode="auto">
          <a:xfrm>
            <a:off x="685800" y="12954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Klicken Sie, um die Formate des Vorlagentextes zu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0"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37F9573-7C14-405F-9092-47F46726D9A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03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Tree>
  </p:cSld>
  <p:clrMap bg1="lt1" tx1="dk1" bg2="lt2" tx2="dk2" accent1="accent1" accent2="accent2" accent3="accent3" accent4="accent4" accent5="accent5" accent6="accent6" hlink="hlink" folHlink="folHlink"/>
  <p:sldLayoutIdLst>
    <p:sldLayoutId id="2147486631" r:id="rId1"/>
    <p:sldLayoutId id="2147486632" r:id="rId2"/>
    <p:sldLayoutId id="2147486633" r:id="rId3"/>
    <p:sldLayoutId id="2147486634" r:id="rId4"/>
    <p:sldLayoutId id="2147486635" r:id="rId5"/>
    <p:sldLayoutId id="2147486636" r:id="rId6"/>
    <p:sldLayoutId id="2147486637" r:id="rId7"/>
    <p:sldLayoutId id="2147486638" r:id="rId8"/>
    <p:sldLayoutId id="2147486639" r:id="rId9"/>
    <p:sldLayoutId id="2147486640" r:id="rId10"/>
    <p:sldLayoutId id="2147486641" r:id="rId11"/>
  </p:sldLayoutIdLst>
  <p:transition/>
  <p:txStyles>
    <p:title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p:titleStyle>
    <p:body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8.png"/><Relationship Id="rId7" Type="http://schemas.openxmlformats.org/officeDocument/2006/relationships/diagramQuickStyle" Target="../diagrams/quickStyle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png"/><Relationship Id="rId9" Type="http://schemas.microsoft.com/office/2007/relationships/diagramDrawing" Target="../diagrams/drawing11.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7.png"/><Relationship Id="rId7" Type="http://schemas.openxmlformats.org/officeDocument/2006/relationships/diagramLayout" Target="../diagrams/layout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20.JPG"/><Relationship Id="rId10" Type="http://schemas.microsoft.com/office/2007/relationships/diagramDrawing" Target="../diagrams/drawing12.xml"/><Relationship Id="rId4" Type="http://schemas.openxmlformats.org/officeDocument/2006/relationships/image" Target="../media/image19.JPG"/><Relationship Id="rId9" Type="http://schemas.openxmlformats.org/officeDocument/2006/relationships/diagramColors" Target="../diagrams/colors1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png"/><Relationship Id="rId7" Type="http://schemas.openxmlformats.org/officeDocument/2006/relationships/diagramLayout" Target="../diagrams/layout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3.xml"/><Relationship Id="rId5" Type="http://schemas.openxmlformats.org/officeDocument/2006/relationships/image" Target="../media/image22.png"/><Relationship Id="rId10" Type="http://schemas.microsoft.com/office/2007/relationships/diagramDrawing" Target="../diagrams/drawing13.xml"/><Relationship Id="rId4" Type="http://schemas.openxmlformats.org/officeDocument/2006/relationships/image" Target="../media/image21.png"/><Relationship Id="rId9" Type="http://schemas.openxmlformats.org/officeDocument/2006/relationships/diagramColors" Target="../diagrams/colors1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7.png"/><Relationship Id="rId7" Type="http://schemas.openxmlformats.org/officeDocument/2006/relationships/diagramLayout" Target="../diagrams/layout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24.JPG"/><Relationship Id="rId10" Type="http://schemas.microsoft.com/office/2007/relationships/diagramDrawing" Target="../diagrams/drawing16.xml"/><Relationship Id="rId4" Type="http://schemas.openxmlformats.org/officeDocument/2006/relationships/image" Target="../media/image23.png"/><Relationship Id="rId9" Type="http://schemas.openxmlformats.org/officeDocument/2006/relationships/diagramColors" Target="../diagrams/colors16.xml"/></Relationships>
</file>

<file path=ppt/slides/_rels/slide1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diagramQuickStyle" Target="../diagrams/quickStyle18.xml"/><Relationship Id="rId3" Type="http://schemas.openxmlformats.org/officeDocument/2006/relationships/image" Target="../media/image7.png"/><Relationship Id="rId7" Type="http://schemas.openxmlformats.org/officeDocument/2006/relationships/diagramColors" Target="../diagrams/colors17.xml"/><Relationship Id="rId12" Type="http://schemas.openxmlformats.org/officeDocument/2006/relationships/diagramLayout" Target="../diagrams/layout18.xml"/><Relationship Id="rId17" Type="http://schemas.openxmlformats.org/officeDocument/2006/relationships/image" Target="../media/image28.svg"/><Relationship Id="rId2" Type="http://schemas.openxmlformats.org/officeDocument/2006/relationships/notesSlide" Target="../notesSlides/notesSlide1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Data" Target="../diagrams/data18.xml"/><Relationship Id="rId5" Type="http://schemas.openxmlformats.org/officeDocument/2006/relationships/diagramLayout" Target="../diagrams/layout17.xml"/><Relationship Id="rId15" Type="http://schemas.microsoft.com/office/2007/relationships/diagramDrawing" Target="../diagrams/drawing18.xml"/><Relationship Id="rId10" Type="http://schemas.openxmlformats.org/officeDocument/2006/relationships/image" Target="../media/image26.svg"/><Relationship Id="rId4" Type="http://schemas.openxmlformats.org/officeDocument/2006/relationships/diagramData" Target="../diagrams/data17.xml"/><Relationship Id="rId9" Type="http://schemas.openxmlformats.org/officeDocument/2006/relationships/image" Target="../media/image25.png"/><Relationship Id="rId14" Type="http://schemas.openxmlformats.org/officeDocument/2006/relationships/diagramColors" Target="../diagrams/colors18.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diagramColors" Target="../diagrams/colors19.xml"/><Relationship Id="rId3" Type="http://schemas.openxmlformats.org/officeDocument/2006/relationships/image" Target="../media/image7.png"/><Relationship Id="rId7" Type="http://schemas.openxmlformats.org/officeDocument/2006/relationships/image" Target="../media/image32.svg"/><Relationship Id="rId12" Type="http://schemas.openxmlformats.org/officeDocument/2006/relationships/diagramQuickStyle" Target="../diagrams/quickStyle19.xml"/><Relationship Id="rId2" Type="http://schemas.openxmlformats.org/officeDocument/2006/relationships/notesSlide" Target="../notesSlides/notesSlide16.xml"/><Relationship Id="rId16"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diagramLayout" Target="../diagrams/layout19.xml"/><Relationship Id="rId5" Type="http://schemas.openxmlformats.org/officeDocument/2006/relationships/image" Target="../media/image30.svg"/><Relationship Id="rId15" Type="http://schemas.openxmlformats.org/officeDocument/2006/relationships/image" Target="../media/image35.png"/><Relationship Id="rId10" Type="http://schemas.openxmlformats.org/officeDocument/2006/relationships/diagramData" Target="../diagrams/data19.xml"/><Relationship Id="rId4" Type="http://schemas.openxmlformats.org/officeDocument/2006/relationships/image" Target="../media/image29.png"/><Relationship Id="rId9" Type="http://schemas.openxmlformats.org/officeDocument/2006/relationships/image" Target="../media/image34.svg"/><Relationship Id="rId14" Type="http://schemas.microsoft.com/office/2007/relationships/diagramDrawing" Target="../diagrams/drawing19.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png"/><Relationship Id="rId7" Type="http://schemas.openxmlformats.org/officeDocument/2006/relationships/diagramQuickStyle" Target="../diagrams/quickStyle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7.jpg"/><Relationship Id="rId9" Type="http://schemas.microsoft.com/office/2007/relationships/diagramDrawing" Target="../diagrams/drawing20.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1.xml"/><Relationship Id="rId3" Type="http://schemas.openxmlformats.org/officeDocument/2006/relationships/hyperlink" Target="https://www.lwv-hessen.de/regionale-ansprechpersonen/" TargetMode="External"/><Relationship Id="rId7" Type="http://schemas.openxmlformats.org/officeDocument/2006/relationships/hyperlink" Target="https://www.guru99.com/sap-modules.html#other-sap-modules" TargetMode="External"/><Relationship Id="rId12" Type="http://schemas.openxmlformats.org/officeDocument/2006/relationships/diagramColors" Target="../diagrams/colors2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ww.flaticon.com/search?word=happy%20work" TargetMode="External"/><Relationship Id="rId11" Type="http://schemas.openxmlformats.org/officeDocument/2006/relationships/diagramQuickStyle" Target="../diagrams/quickStyle21.xml"/><Relationship Id="rId5" Type="http://schemas.openxmlformats.org/officeDocument/2006/relationships/hyperlink" Target="https://iconscout.com/icons/sap" TargetMode="External"/><Relationship Id="rId10" Type="http://schemas.openxmlformats.org/officeDocument/2006/relationships/diagramLayout" Target="../diagrams/layout21.xml"/><Relationship Id="rId4" Type="http://schemas.openxmlformats.org/officeDocument/2006/relationships/hyperlink" Target="https://www.lwv-hessen.de/top-themen/nachgefragt/" TargetMode="External"/><Relationship Id="rId9" Type="http://schemas.openxmlformats.org/officeDocument/2006/relationships/diagramData" Target="../diagrams/data2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8.PNG"/><Relationship Id="rId7" Type="http://schemas.openxmlformats.org/officeDocument/2006/relationships/diagramQuickStyle" Target="../diagrams/quickStyle2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9.PNG"/><Relationship Id="rId9" Type="http://schemas.microsoft.com/office/2007/relationships/diagramDrawing" Target="../diagrams/drawing22.xml"/></Relationships>
</file>

<file path=ppt/slides/_rels/slide2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chart" Target="../charts/chart1.xml"/><Relationship Id="rId7" Type="http://schemas.openxmlformats.org/officeDocument/2006/relationships/diagramColors" Target="../diagrams/colors2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2.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40.png"/><Relationship Id="rId7" Type="http://schemas.openxmlformats.org/officeDocument/2006/relationships/diagramColors" Target="../diagrams/colors2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26.xml"/><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diagramQuickStyle" Target="../diagrams/quickStyle26.xml"/><Relationship Id="rId2" Type="http://schemas.openxmlformats.org/officeDocument/2006/relationships/image" Target="../media/image7.png"/><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Layout" Target="../diagrams/layout26.xml"/><Relationship Id="rId5" Type="http://schemas.openxmlformats.org/officeDocument/2006/relationships/diagramQuickStyle" Target="../diagrams/quickStyle25.xml"/><Relationship Id="rId15" Type="http://schemas.openxmlformats.org/officeDocument/2006/relationships/image" Target="../media/image27.png"/><Relationship Id="rId10" Type="http://schemas.openxmlformats.org/officeDocument/2006/relationships/diagramData" Target="../diagrams/data26.xml"/><Relationship Id="rId4" Type="http://schemas.openxmlformats.org/officeDocument/2006/relationships/diagramLayout" Target="../diagrams/layout25.xml"/><Relationship Id="rId9" Type="http://schemas.openxmlformats.org/officeDocument/2006/relationships/image" Target="../media/image26.svg"/><Relationship Id="rId14" Type="http://schemas.microsoft.com/office/2007/relationships/diagramDrawing" Target="../diagrams/drawing2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jpe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image" Target="../media/image9.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Colors" Target="../diagrams/colors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0" Type="http://schemas.openxmlformats.org/officeDocument/2006/relationships/diagramData" Target="../diagrams/data3.xml"/><Relationship Id="rId4" Type="http://schemas.openxmlformats.org/officeDocument/2006/relationships/diagramLayout" Target="../diagrams/layout2.xml"/><Relationship Id="rId9" Type="http://schemas.openxmlformats.org/officeDocument/2006/relationships/image" Target="../media/image13.svg"/><Relationship Id="rId14"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jp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diagramColors" Target="../diagrams/colors8.xml"/><Relationship Id="rId3" Type="http://schemas.openxmlformats.org/officeDocument/2006/relationships/image" Target="../media/image7.png"/><Relationship Id="rId7" Type="http://schemas.openxmlformats.org/officeDocument/2006/relationships/diagramColors" Target="../diagrams/colors7.xml"/><Relationship Id="rId12"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Layout" Target="../diagrams/layout8.xml"/><Relationship Id="rId5" Type="http://schemas.openxmlformats.org/officeDocument/2006/relationships/diagramLayout" Target="../diagrams/layout7.xml"/><Relationship Id="rId10" Type="http://schemas.openxmlformats.org/officeDocument/2006/relationships/diagramData" Target="../diagrams/data8.xml"/><Relationship Id="rId4" Type="http://schemas.openxmlformats.org/officeDocument/2006/relationships/diagramData" Target="../diagrams/data7.xml"/><Relationship Id="rId9" Type="http://schemas.openxmlformats.org/officeDocument/2006/relationships/image" Target="../media/image15.png"/><Relationship Id="rId14" Type="http://schemas.microsoft.com/office/2007/relationships/diagramDrawing" Target="../diagrams/drawing8.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6.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7.png"/><Relationship Id="rId9"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7.png"/><Relationship Id="rId7" Type="http://schemas.openxmlformats.org/officeDocument/2006/relationships/diagramLayout" Target="../diagrams/layout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16.png"/><Relationship Id="rId10" Type="http://schemas.microsoft.com/office/2007/relationships/diagramDrawing" Target="../diagrams/drawing10.xml"/><Relationship Id="rId4" Type="http://schemas.openxmlformats.org/officeDocument/2006/relationships/image" Target="../media/image17.jpg"/><Relationship Id="rId9" Type="http://schemas.openxmlformats.org/officeDocument/2006/relationships/diagramColors" Target="../diagrams/colors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6C4260A-57F7-47E7-B754-01B904A541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6858000"/>
          </a:xfrm>
          <a:prstGeom prst="rect">
            <a:avLst/>
          </a:prstGeom>
          <a:noFill/>
        </p:spPr>
      </p:pic>
      <p:sp>
        <p:nvSpPr>
          <p:cNvPr id="2" name="Titel 1">
            <a:extLst>
              <a:ext uri="{FF2B5EF4-FFF2-40B4-BE49-F238E27FC236}">
                <a16:creationId xmlns:a16="http://schemas.microsoft.com/office/drawing/2014/main" id="{1777F173-22C0-4C98-ABB5-8782B803E830}"/>
              </a:ext>
            </a:extLst>
          </p:cNvPr>
          <p:cNvSpPr>
            <a:spLocks noGrp="1"/>
          </p:cNvSpPr>
          <p:nvPr>
            <p:ph type="ctrTitle"/>
          </p:nvPr>
        </p:nvSpPr>
        <p:spPr>
          <a:xfrm>
            <a:off x="685799" y="2683914"/>
            <a:ext cx="7772400" cy="1043793"/>
          </a:xfrm>
        </p:spPr>
        <p:txBody>
          <a:bodyPr/>
          <a:lstStyle/>
          <a:p>
            <a:pPr algn="ctr" fontAlgn="auto" hangingPunct="1">
              <a:lnSpc>
                <a:spcPct val="121000"/>
              </a:lnSpc>
              <a:spcAft>
                <a:spcPts val="600"/>
              </a:spcAft>
            </a:pPr>
            <a:r>
              <a:rPr lang="de-DE" dirty="0">
                <a:latin typeface="+mn-lt"/>
              </a:rPr>
              <a:t>Entwicklung einer SAP-Transaktion </a:t>
            </a:r>
            <a:br>
              <a:rPr lang="de-DE" dirty="0">
                <a:latin typeface="+mn-lt"/>
              </a:rPr>
            </a:br>
            <a:r>
              <a:rPr lang="de-DE" dirty="0">
                <a:latin typeface="+mn-lt"/>
              </a:rPr>
              <a:t>zum Generieren des internen Berechtigungsformular</a:t>
            </a:r>
            <a:br>
              <a:rPr lang="de-DE" sz="1800" dirty="0">
                <a:effectLst/>
                <a:latin typeface="Arial" panose="020B0604020202020204" pitchFamily="34" charset="0"/>
                <a:ea typeface="Times New Roman" panose="02020603050405020304" pitchFamily="18" charset="0"/>
              </a:rPr>
            </a:br>
            <a:endParaRPr lang="de-DE" dirty="0">
              <a:latin typeface="+mn-lt"/>
            </a:endParaRPr>
          </a:p>
        </p:txBody>
      </p:sp>
      <p:sp>
        <p:nvSpPr>
          <p:cNvPr id="3" name="Untertitel 2">
            <a:extLst>
              <a:ext uri="{FF2B5EF4-FFF2-40B4-BE49-F238E27FC236}">
                <a16:creationId xmlns:a16="http://schemas.microsoft.com/office/drawing/2014/main" id="{39570EE2-7D5C-4AA9-95D7-EF5A76901350}"/>
              </a:ext>
            </a:extLst>
          </p:cNvPr>
          <p:cNvSpPr>
            <a:spLocks noGrp="1"/>
          </p:cNvSpPr>
          <p:nvPr>
            <p:ph type="subTitle" idx="1"/>
          </p:nvPr>
        </p:nvSpPr>
        <p:spPr>
          <a:xfrm>
            <a:off x="1301549" y="4941168"/>
            <a:ext cx="6400800" cy="1152128"/>
          </a:xfrm>
        </p:spPr>
        <p:txBody>
          <a:bodyPr/>
          <a:lstStyle/>
          <a:p>
            <a:pPr algn="ctr" fontAlgn="auto" hangingPunct="1">
              <a:lnSpc>
                <a:spcPct val="121000"/>
              </a:lnSpc>
              <a:spcAft>
                <a:spcPts val="600"/>
              </a:spcAft>
            </a:pPr>
            <a:r>
              <a:rPr lang="de-DE" sz="2400" dirty="0">
                <a:ea typeface="+mj-ea"/>
                <a:cs typeface="+mj-cs"/>
              </a:rPr>
              <a:t>Sefa Alioglu </a:t>
            </a:r>
          </a:p>
          <a:p>
            <a:pPr algn="ctr" fontAlgn="auto" hangingPunct="1">
              <a:lnSpc>
                <a:spcPct val="121000"/>
              </a:lnSpc>
              <a:spcAft>
                <a:spcPts val="600"/>
              </a:spcAft>
            </a:pPr>
            <a:r>
              <a:rPr lang="de-DE" sz="2400" dirty="0">
                <a:ea typeface="+mj-ea"/>
                <a:cs typeface="+mj-cs"/>
              </a:rPr>
              <a:t>Fachinformatiker für Anwendungsentwicklung</a:t>
            </a:r>
          </a:p>
          <a:p>
            <a:endParaRPr lang="de-DE" sz="2400" dirty="0">
              <a:ea typeface="+mj-ea"/>
              <a:cs typeface="+mj-cs"/>
            </a:endParaRPr>
          </a:p>
        </p:txBody>
      </p:sp>
      <p:pic>
        <p:nvPicPr>
          <p:cNvPr id="6" name="Grafik 5">
            <a:extLst>
              <a:ext uri="{FF2B5EF4-FFF2-40B4-BE49-F238E27FC236}">
                <a16:creationId xmlns:a16="http://schemas.microsoft.com/office/drawing/2014/main" id="{A787C332-AA3D-4A10-B140-9A9508BA6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49" y="1112364"/>
            <a:ext cx="4051300" cy="889000"/>
          </a:xfrm>
          <a:prstGeom prst="rect">
            <a:avLst/>
          </a:prstGeom>
        </p:spPr>
      </p:pic>
      <p:pic>
        <p:nvPicPr>
          <p:cNvPr id="9" name="Grafik 8">
            <a:extLst>
              <a:ext uri="{FF2B5EF4-FFF2-40B4-BE49-F238E27FC236}">
                <a16:creationId xmlns:a16="http://schemas.microsoft.com/office/drawing/2014/main" id="{8544D78F-CC14-4991-B7D3-4C5A821A2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421" y="1112364"/>
            <a:ext cx="3665984" cy="994398"/>
          </a:xfrm>
          <a:prstGeom prst="rect">
            <a:avLst/>
          </a:prstGeom>
        </p:spPr>
      </p:pic>
      <p:sp>
        <p:nvSpPr>
          <p:cNvPr id="4" name="Textfeld 3">
            <a:extLst>
              <a:ext uri="{FF2B5EF4-FFF2-40B4-BE49-F238E27FC236}">
                <a16:creationId xmlns:a16="http://schemas.microsoft.com/office/drawing/2014/main" id="{F4257D1C-DF5F-478F-9F8C-D500E5B7CE1F}"/>
              </a:ext>
            </a:extLst>
          </p:cNvPr>
          <p:cNvSpPr txBox="1"/>
          <p:nvPr/>
        </p:nvSpPr>
        <p:spPr>
          <a:xfrm>
            <a:off x="2158930" y="1111125"/>
            <a:ext cx="2343019" cy="892552"/>
          </a:xfrm>
          <a:prstGeom prst="rect">
            <a:avLst/>
          </a:prstGeom>
          <a:solidFill>
            <a:schemeClr val="bg1"/>
          </a:solidFill>
          <a:ln>
            <a:noFill/>
          </a:ln>
        </p:spPr>
        <p:txBody>
          <a:bodyPr wrap="square" rtlCol="0">
            <a:spAutoFit/>
          </a:bodyPr>
          <a:lstStyle/>
          <a:p>
            <a:r>
              <a:rPr lang="de-DE" dirty="0">
                <a:latin typeface="+mn-lt"/>
              </a:rPr>
              <a:t>Industrie- und Handelskammer</a:t>
            </a:r>
          </a:p>
          <a:p>
            <a:r>
              <a:rPr lang="de-DE" b="1" dirty="0">
                <a:latin typeface="+mn-lt"/>
              </a:rPr>
              <a:t>Kassel-Marburg</a:t>
            </a:r>
          </a:p>
          <a:p>
            <a:endParaRPr lang="de-DE" sz="400" dirty="0"/>
          </a:p>
          <a:p>
            <a:endParaRPr lang="de-DE" dirty="0"/>
          </a:p>
          <a:p>
            <a:endParaRPr lang="de-DE" dirty="0"/>
          </a:p>
        </p:txBody>
      </p:sp>
    </p:spTree>
    <p:extLst>
      <p:ext uri="{BB962C8B-B14F-4D97-AF65-F5344CB8AC3E}">
        <p14:creationId xmlns:p14="http://schemas.microsoft.com/office/powerpoint/2010/main" val="28167559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D426671E-003E-83C6-05A7-892758AAD3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6056"/>
          <a:stretch/>
        </p:blipFill>
        <p:spPr>
          <a:xfrm>
            <a:off x="611560" y="1361534"/>
            <a:ext cx="7560840" cy="5199163"/>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7D8DDCE-3D4D-D1EF-EE48-A9BA2BA64B83}"/>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23895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Entwurf der Benutzer Oberfläche (GUI)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7" name="Grafik 6">
            <a:extLst>
              <a:ext uri="{FF2B5EF4-FFF2-40B4-BE49-F238E27FC236}">
                <a16:creationId xmlns:a16="http://schemas.microsoft.com/office/drawing/2014/main" id="{FECF686F-A669-6D41-C646-4CDCCB087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0764"/>
            <a:ext cx="9144000" cy="4276471"/>
          </a:xfrm>
          <a:prstGeom prst="rect">
            <a:avLst/>
          </a:prstGeom>
        </p:spPr>
      </p:pic>
      <p:pic>
        <p:nvPicPr>
          <p:cNvPr id="10" name="Grafik 9">
            <a:extLst>
              <a:ext uri="{FF2B5EF4-FFF2-40B4-BE49-F238E27FC236}">
                <a16:creationId xmlns:a16="http://schemas.microsoft.com/office/drawing/2014/main" id="{1645D0B1-4CA7-7FB0-FBD5-E36847FC91E8}"/>
              </a:ext>
            </a:extLst>
          </p:cNvPr>
          <p:cNvPicPr>
            <a:picLocks noChangeAspect="1"/>
          </p:cNvPicPr>
          <p:nvPr/>
        </p:nvPicPr>
        <p:blipFill rotWithShape="1">
          <a:blip r:embed="rId5">
            <a:extLst>
              <a:ext uri="{28A0092B-C50C-407E-A947-70E740481C1C}">
                <a14:useLocalDpi xmlns:a14="http://schemas.microsoft.com/office/drawing/2010/main" val="0"/>
              </a:ext>
            </a:extLst>
          </a:blip>
          <a:srcRect l="65645" t="29409" r="9943" b="-878"/>
          <a:stretch/>
        </p:blipFill>
        <p:spPr>
          <a:xfrm>
            <a:off x="6804248" y="2852936"/>
            <a:ext cx="2232248" cy="3663280"/>
          </a:xfrm>
          <a:prstGeom prst="rect">
            <a:avLst/>
          </a:prstGeom>
        </p:spPr>
      </p:pic>
      <p:graphicFrame>
        <p:nvGraphicFramePr>
          <p:cNvPr id="2" name="Diagramm 1">
            <a:extLst>
              <a:ext uri="{FF2B5EF4-FFF2-40B4-BE49-F238E27FC236}">
                <a16:creationId xmlns:a16="http://schemas.microsoft.com/office/drawing/2014/main" id="{E0B08448-18FA-9B21-4D77-9981A0D114C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577777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CC526132-92DC-A0CE-3308-8EFC55AD63F5}"/>
              </a:ext>
            </a:extLst>
          </p:cNvPr>
          <p:cNvPicPr>
            <a:picLocks noChangeAspect="1"/>
          </p:cNvPicPr>
          <p:nvPr/>
        </p:nvPicPr>
        <p:blipFill>
          <a:blip r:embed="rId4"/>
          <a:stretch>
            <a:fillRect/>
          </a:stretch>
        </p:blipFill>
        <p:spPr>
          <a:xfrm>
            <a:off x="251520" y="1484784"/>
            <a:ext cx="8496944" cy="2378320"/>
          </a:xfrm>
          <a:prstGeom prst="rect">
            <a:avLst/>
          </a:prstGeom>
          <a:ln>
            <a:solidFill>
              <a:schemeClr val="accent1"/>
            </a:solidFill>
          </a:ln>
        </p:spPr>
      </p:pic>
      <p:pic>
        <p:nvPicPr>
          <p:cNvPr id="5" name="Grafik 4">
            <a:extLst>
              <a:ext uri="{FF2B5EF4-FFF2-40B4-BE49-F238E27FC236}">
                <a16:creationId xmlns:a16="http://schemas.microsoft.com/office/drawing/2014/main" id="{376B1B36-1DBB-D2B9-8F0C-B646FD448F0B}"/>
              </a:ext>
            </a:extLst>
          </p:cNvPr>
          <p:cNvPicPr>
            <a:picLocks noChangeAspect="1"/>
          </p:cNvPicPr>
          <p:nvPr/>
        </p:nvPicPr>
        <p:blipFill>
          <a:blip r:embed="rId5"/>
          <a:stretch>
            <a:fillRect/>
          </a:stretch>
        </p:blipFill>
        <p:spPr>
          <a:xfrm>
            <a:off x="251520" y="4221088"/>
            <a:ext cx="8496944" cy="504056"/>
          </a:xfrm>
          <a:prstGeom prst="rect">
            <a:avLst/>
          </a:prstGeom>
        </p:spPr>
      </p:pic>
      <p:graphicFrame>
        <p:nvGraphicFramePr>
          <p:cNvPr id="3" name="Diagramm 2">
            <a:extLst>
              <a:ext uri="{FF2B5EF4-FFF2-40B4-BE49-F238E27FC236}">
                <a16:creationId xmlns:a16="http://schemas.microsoft.com/office/drawing/2014/main" id="{52B5E331-92D1-9338-ABAF-B332EF3FA4B5}"/>
              </a:ext>
            </a:extLst>
          </p:cNvPr>
          <p:cNvGraphicFramePr/>
          <p:nvPr>
            <p:extLst>
              <p:ext uri="{D42A27DB-BD31-4B8C-83A1-F6EECF244321}">
                <p14:modId xmlns:p14="http://schemas.microsoft.com/office/powerpoint/2010/main" val="2146441461"/>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913732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p>
          <a:p>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70E03D5-554D-7B39-4F0F-B1AD96D53D5A}"/>
              </a:ext>
            </a:extLst>
          </p:cNvPr>
          <p:cNvGraphicFramePr/>
          <p:nvPr>
            <p:extLst>
              <p:ext uri="{D42A27DB-BD31-4B8C-83A1-F6EECF244321}">
                <p14:modId xmlns:p14="http://schemas.microsoft.com/office/powerpoint/2010/main" val="252653531"/>
              </p:ext>
            </p:extLst>
          </p:nvPr>
        </p:nvGraphicFramePr>
        <p:xfrm>
          <a:off x="1205626" y="980728"/>
          <a:ext cx="6732748"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 5">
            <a:extLst>
              <a:ext uri="{FF2B5EF4-FFF2-40B4-BE49-F238E27FC236}">
                <a16:creationId xmlns:a16="http://schemas.microsoft.com/office/drawing/2014/main" id="{36238745-F6A9-A408-0CBF-4B7013779E73}"/>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306470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0C5EE63F-1747-934A-30D5-438F83531297}"/>
              </a:ext>
            </a:extLst>
          </p:cNvPr>
          <p:cNvPicPr>
            <a:picLocks noChangeAspect="1"/>
          </p:cNvPicPr>
          <p:nvPr/>
        </p:nvPicPr>
        <p:blipFill>
          <a:blip r:embed="rId4"/>
          <a:stretch>
            <a:fillRect/>
          </a:stretch>
        </p:blipFill>
        <p:spPr>
          <a:xfrm>
            <a:off x="8852" y="1340768"/>
            <a:ext cx="4338244" cy="5103470"/>
          </a:xfrm>
          <a:prstGeom prst="rect">
            <a:avLst/>
          </a:prstGeom>
        </p:spPr>
      </p:pic>
      <p:pic>
        <p:nvPicPr>
          <p:cNvPr id="9" name="Grafik 8">
            <a:extLst>
              <a:ext uri="{FF2B5EF4-FFF2-40B4-BE49-F238E27FC236}">
                <a16:creationId xmlns:a16="http://schemas.microsoft.com/office/drawing/2014/main" id="{20F873A2-92BB-06AF-5EC6-BD70A643F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0984" y="1916832"/>
            <a:ext cx="5024635" cy="2952328"/>
          </a:xfrm>
          <a:prstGeom prst="rect">
            <a:avLst/>
          </a:prstGeom>
        </p:spPr>
      </p:pic>
      <p:graphicFrame>
        <p:nvGraphicFramePr>
          <p:cNvPr id="3" name="Diagramm 2">
            <a:extLst>
              <a:ext uri="{FF2B5EF4-FFF2-40B4-BE49-F238E27FC236}">
                <a16:creationId xmlns:a16="http://schemas.microsoft.com/office/drawing/2014/main" id="{73937EE3-00BA-9BF7-DF3E-E379BA1BF214}"/>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16404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&amp; Fehleranalyse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 Globale Deklarationen</a:t>
            </a:r>
          </a:p>
          <a:p>
            <a:pPr marL="285750" indent="-285750">
              <a:lnSpc>
                <a:spcPct val="141000"/>
              </a:lnSpc>
              <a:buBlip>
                <a:blip r:embed="rId3"/>
              </a:buBlip>
            </a:pPr>
            <a:r>
              <a:rPr lang="de-DE" sz="1800" dirty="0">
                <a:latin typeface="+mn-lt"/>
              </a:rPr>
              <a:t>„Dokumentation und Richtlinien“ </a:t>
            </a:r>
          </a:p>
          <a:p>
            <a:pPr marL="285750" indent="-285750">
              <a:lnSpc>
                <a:spcPct val="141000"/>
              </a:lnSpc>
              <a:buBlip>
                <a:blip r:embed="rId3"/>
              </a:buBlip>
            </a:pPr>
            <a:r>
              <a:rPr lang="de-DE" sz="1800" dirty="0">
                <a:latin typeface="+mn-lt"/>
              </a:rPr>
              <a:t> Globale Deklaration =&gt; „</a:t>
            </a:r>
            <a:r>
              <a:rPr lang="de-DE" sz="1800" dirty="0" err="1">
                <a:latin typeface="+mn-lt"/>
              </a:rPr>
              <a:t>gv_ok_code</a:t>
            </a:r>
            <a:r>
              <a:rPr lang="de-DE" sz="1800" dirty="0">
                <a:latin typeface="+mn-lt"/>
              </a:rPr>
              <a:t>“ </a:t>
            </a:r>
          </a:p>
          <a:p>
            <a:pPr marL="285750" indent="-285750">
              <a:lnSpc>
                <a:spcPct val="141000"/>
              </a:lnSpc>
              <a:buBlip>
                <a:blip r:embed="rId3"/>
              </a:buBlip>
            </a:pPr>
            <a:r>
              <a:rPr lang="de-DE" sz="1800" dirty="0">
                <a:latin typeface="+mn-lt"/>
              </a:rPr>
              <a:t> Einmal anrufende Funktionsbaustein</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F9BA7B78-6B27-919D-B77B-C765EB52EEB2}"/>
              </a:ext>
            </a:extLst>
          </p:cNvPr>
          <p:cNvGraphicFramePr/>
          <p:nvPr>
            <p:extLst>
              <p:ext uri="{D42A27DB-BD31-4B8C-83A1-F6EECF244321}">
                <p14:modId xmlns:p14="http://schemas.microsoft.com/office/powerpoint/2010/main" val="399383850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uppieren 2">
            <a:extLst>
              <a:ext uri="{FF2B5EF4-FFF2-40B4-BE49-F238E27FC236}">
                <a16:creationId xmlns:a16="http://schemas.microsoft.com/office/drawing/2014/main" id="{B94B7F7A-3691-DE20-0428-BD78D8514FA5}"/>
              </a:ext>
            </a:extLst>
          </p:cNvPr>
          <p:cNvGrpSpPr/>
          <p:nvPr/>
        </p:nvGrpSpPr>
        <p:grpSpPr>
          <a:xfrm>
            <a:off x="457200" y="2924944"/>
            <a:ext cx="9073008" cy="3600400"/>
            <a:chOff x="-252536" y="1397000"/>
            <a:chExt cx="10297144" cy="4336256"/>
          </a:xfrm>
        </p:grpSpPr>
        <p:pic>
          <p:nvPicPr>
            <p:cNvPr id="5" name="Grafik 4" descr="Pfeil: Gerade mit einfarbiger Füllung">
              <a:extLst>
                <a:ext uri="{FF2B5EF4-FFF2-40B4-BE49-F238E27FC236}">
                  <a16:creationId xmlns:a16="http://schemas.microsoft.com/office/drawing/2014/main" id="{340FA028-4487-30D3-3DF5-55FCCD9760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2093292"/>
              <a:ext cx="8856984" cy="3279923"/>
            </a:xfrm>
            <a:prstGeom prst="rect">
              <a:avLst/>
            </a:prstGeom>
          </p:spPr>
        </p:pic>
        <p:graphicFrame>
          <p:nvGraphicFramePr>
            <p:cNvPr id="6" name="Diagramm 5">
              <a:extLst>
                <a:ext uri="{FF2B5EF4-FFF2-40B4-BE49-F238E27FC236}">
                  <a16:creationId xmlns:a16="http://schemas.microsoft.com/office/drawing/2014/main" id="{B275CFDA-0CD8-CF56-6A35-FA5018018CA7}"/>
                </a:ext>
              </a:extLst>
            </p:cNvPr>
            <p:cNvGraphicFramePr/>
            <p:nvPr>
              <p:extLst>
                <p:ext uri="{D42A27DB-BD31-4B8C-83A1-F6EECF244321}">
                  <p14:modId xmlns:p14="http://schemas.microsoft.com/office/powerpoint/2010/main" val="3661806583"/>
                </p:ext>
              </p:extLst>
            </p:nvPr>
          </p:nvGraphicFramePr>
          <p:xfrm>
            <a:off x="3190476" y="1397000"/>
            <a:ext cx="6350076" cy="433625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7" name="Grafik 6" descr="Violinschlüssel mit einfarbiger Füllung">
              <a:extLst>
                <a:ext uri="{FF2B5EF4-FFF2-40B4-BE49-F238E27FC236}">
                  <a16:creationId xmlns:a16="http://schemas.microsoft.com/office/drawing/2014/main" id="{ECAB7C7E-D441-9F00-E2F8-CF0F60A1F8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536" y="2601305"/>
              <a:ext cx="2263895" cy="2263895"/>
            </a:xfrm>
            <a:prstGeom prst="rect">
              <a:avLst/>
            </a:prstGeom>
          </p:spPr>
        </p:pic>
      </p:grpSp>
    </p:spTree>
    <p:extLst>
      <p:ext uri="{BB962C8B-B14F-4D97-AF65-F5344CB8AC3E}">
        <p14:creationId xmlns:p14="http://schemas.microsoft.com/office/powerpoint/2010/main" val="21317473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Fazit &amp; Ausblick</a:t>
            </a:r>
          </a:p>
          <a:p>
            <a:br>
              <a:rPr lang="de-DE" b="1" kern="0" dirty="0">
                <a:latin typeface="+mn-lt"/>
              </a:rPr>
            </a:br>
            <a:r>
              <a:rPr lang="de-DE" sz="2000" b="1" kern="0" dirty="0">
                <a:latin typeface="+mn-lt"/>
              </a:rPr>
              <a:t>Fachliches und Persönliches Fazit  </a:t>
            </a:r>
          </a:p>
          <a:p>
            <a:endParaRPr lang="de-DE" sz="2000" b="1" kern="0" dirty="0">
              <a:latin typeface="+mn-lt"/>
            </a:endParaRPr>
          </a:p>
          <a:p>
            <a:endParaRPr lang="de-DE" sz="1800" dirty="0">
              <a:latin typeface="+mn-lt"/>
            </a:endParaRPr>
          </a:p>
          <a:p>
            <a:pPr marL="285750" indent="-285750">
              <a:lnSpc>
                <a:spcPct val="141000"/>
              </a:lnSpc>
              <a:buBlip>
                <a:blip r:embed="rId3"/>
              </a:buBlip>
            </a:pPr>
            <a:r>
              <a:rPr lang="de-DE" sz="1800" dirty="0">
                <a:latin typeface="+mn-lt"/>
              </a:rPr>
              <a:t>Wurden die Projektziele erfolgreich erreicht?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ist der Auftraggeber mit dem Ergebnis?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Entspricht das Ergebnis den Erwartungen bezüglich der Qualität und der Zeit?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sind Mitarbeitende? </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5" name="Grafik 4" descr="Volltreffer mit einfarbiger Füllung">
            <a:extLst>
              <a:ext uri="{FF2B5EF4-FFF2-40B4-BE49-F238E27FC236}">
                <a16:creationId xmlns:a16="http://schemas.microsoft.com/office/drawing/2014/main" id="{2F5B80A4-4156-4E2B-55BA-3B990FB2D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8104" y="1484784"/>
            <a:ext cx="914400" cy="914400"/>
          </a:xfrm>
          <a:prstGeom prst="rect">
            <a:avLst/>
          </a:prstGeom>
        </p:spPr>
      </p:pic>
      <p:pic>
        <p:nvPicPr>
          <p:cNvPr id="7" name="Grafik 6" descr="Atom mit einfarbiger Füllung">
            <a:extLst>
              <a:ext uri="{FF2B5EF4-FFF2-40B4-BE49-F238E27FC236}">
                <a16:creationId xmlns:a16="http://schemas.microsoft.com/office/drawing/2014/main" id="{69F7C867-B5C4-EC5D-CB90-8E9965DBE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052" y="3140968"/>
            <a:ext cx="914400" cy="914400"/>
          </a:xfrm>
          <a:prstGeom prst="rect">
            <a:avLst/>
          </a:prstGeom>
        </p:spPr>
      </p:pic>
      <p:pic>
        <p:nvPicPr>
          <p:cNvPr id="9" name="Grafik 8" descr="Geschäftswachstum mit einfarbiger Füllung">
            <a:extLst>
              <a:ext uri="{FF2B5EF4-FFF2-40B4-BE49-F238E27FC236}">
                <a16:creationId xmlns:a16="http://schemas.microsoft.com/office/drawing/2014/main" id="{9F9EFBAE-14E0-56FC-661A-D5AC0D474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04248" y="2254733"/>
            <a:ext cx="914400" cy="914400"/>
          </a:xfrm>
          <a:prstGeom prst="rect">
            <a:avLst/>
          </a:prstGeom>
        </p:spPr>
      </p:pic>
      <p:graphicFrame>
        <p:nvGraphicFramePr>
          <p:cNvPr id="2" name="Diagramm 1">
            <a:extLst>
              <a:ext uri="{FF2B5EF4-FFF2-40B4-BE49-F238E27FC236}">
                <a16:creationId xmlns:a16="http://schemas.microsoft.com/office/drawing/2014/main" id="{013E2A1D-6D71-30ED-CAA8-0AB92C9B38AB}"/>
              </a:ext>
            </a:extLst>
          </p:cNvPr>
          <p:cNvGraphicFramePr/>
          <p:nvPr>
            <p:extLst>
              <p:ext uri="{D42A27DB-BD31-4B8C-83A1-F6EECF244321}">
                <p14:modId xmlns:p14="http://schemas.microsoft.com/office/powerpoint/2010/main" val="1909675268"/>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 name="Grafik 5" descr="Fragezeichen mit einfarbiger Füllung">
            <a:extLst>
              <a:ext uri="{FF2B5EF4-FFF2-40B4-BE49-F238E27FC236}">
                <a16:creationId xmlns:a16="http://schemas.microsoft.com/office/drawing/2014/main" id="{7E8FA69F-867E-B018-D7E0-7525042E3C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99992" y="4293096"/>
            <a:ext cx="648072" cy="648072"/>
          </a:xfrm>
          <a:prstGeom prst="rect">
            <a:avLst/>
          </a:prstGeom>
        </p:spPr>
      </p:pic>
    </p:spTree>
    <p:extLst>
      <p:ext uri="{BB962C8B-B14F-4D97-AF65-F5344CB8AC3E}">
        <p14:creationId xmlns:p14="http://schemas.microsoft.com/office/powerpoint/2010/main" val="40981890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Fazit &amp; Ausblick</a:t>
            </a:r>
          </a:p>
          <a:p>
            <a:br>
              <a:rPr lang="de-DE" b="1" kern="0" dirty="0">
                <a:latin typeface="+mn-lt"/>
              </a:rPr>
            </a:br>
            <a:r>
              <a:rPr lang="de-DE" sz="2000" b="1" kern="0" dirty="0" err="1">
                <a:latin typeface="+mn-lt"/>
              </a:rPr>
              <a:t>Lessons-Learned</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5" name="Grafik 4">
            <a:extLst>
              <a:ext uri="{FF2B5EF4-FFF2-40B4-BE49-F238E27FC236}">
                <a16:creationId xmlns:a16="http://schemas.microsoft.com/office/drawing/2014/main" id="{F4C28480-4D33-9122-B9A4-5DD223A06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80728"/>
            <a:ext cx="7719490" cy="5607496"/>
          </a:xfrm>
          <a:prstGeom prst="rect">
            <a:avLst/>
          </a:prstGeom>
        </p:spPr>
      </p:pic>
      <p:graphicFrame>
        <p:nvGraphicFramePr>
          <p:cNvPr id="2" name="Diagramm 1">
            <a:extLst>
              <a:ext uri="{FF2B5EF4-FFF2-40B4-BE49-F238E27FC236}">
                <a16:creationId xmlns:a16="http://schemas.microsoft.com/office/drawing/2014/main" id="{D59EB83A-886F-074B-9E9F-C2B2C4458A4D}"/>
              </a:ext>
            </a:extLst>
          </p:cNvPr>
          <p:cNvGraphicFramePr/>
          <p:nvPr>
            <p:extLst>
              <p:ext uri="{D42A27DB-BD31-4B8C-83A1-F6EECF244321}">
                <p14:modId xmlns:p14="http://schemas.microsoft.com/office/powerpoint/2010/main" val="927737119"/>
              </p:ext>
            </p:extLst>
          </p:nvPr>
        </p:nvGraphicFramePr>
        <p:xfrm>
          <a:off x="0" y="6453336"/>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307727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0091A0-56FB-FEFE-E946-8FE9730F4FF5}"/>
              </a:ext>
            </a:extLst>
          </p:cNvPr>
          <p:cNvPicPr>
            <a:picLocks noChangeAspect="1"/>
          </p:cNvPicPr>
          <p:nvPr/>
        </p:nvPicPr>
        <p:blipFill>
          <a:blip r:embed="rId2"/>
          <a:stretch>
            <a:fillRect/>
          </a:stretch>
        </p:blipFill>
        <p:spPr>
          <a:xfrm>
            <a:off x="0" y="0"/>
            <a:ext cx="9144000" cy="6858000"/>
          </a:xfrm>
          <a:prstGeom prst="rect">
            <a:avLst/>
          </a:prstGeom>
        </p:spPr>
      </p:pic>
      <p:sp>
        <p:nvSpPr>
          <p:cNvPr id="2" name="Textfeld 1">
            <a:extLst>
              <a:ext uri="{FF2B5EF4-FFF2-40B4-BE49-F238E27FC236}">
                <a16:creationId xmlns:a16="http://schemas.microsoft.com/office/drawing/2014/main" id="{44927859-D46B-4510-9281-7D5CA795DD0B}"/>
              </a:ext>
            </a:extLst>
          </p:cNvPr>
          <p:cNvSpPr txBox="1"/>
          <p:nvPr/>
        </p:nvSpPr>
        <p:spPr>
          <a:xfrm>
            <a:off x="456881" y="1268760"/>
            <a:ext cx="7992888" cy="1015663"/>
          </a:xfrm>
          <a:prstGeom prst="rect">
            <a:avLst/>
          </a:prstGeom>
          <a:noFill/>
        </p:spPr>
        <p:txBody>
          <a:bodyPr wrap="square" rtlCol="0">
            <a:spAutoFit/>
          </a:bodyPr>
          <a:lstStyle/>
          <a:p>
            <a:r>
              <a:rPr lang="de-DE" dirty="0">
                <a:hlinkClick r:id="rId3"/>
              </a:rPr>
              <a:t>LVW	https://www.lwv-hessen.de/regionale-ansprechpersonen/</a:t>
            </a:r>
            <a:endParaRPr lang="de-DE" dirty="0"/>
          </a:p>
          <a:p>
            <a:r>
              <a:rPr lang="de-DE" dirty="0">
                <a:hlinkClick r:id="rId4"/>
              </a:rPr>
              <a:t>LVW	https://www.lwv-hessen.de/top-themen/nachgefragt/</a:t>
            </a:r>
            <a:endParaRPr lang="de-DE" dirty="0"/>
          </a:p>
          <a:p>
            <a:r>
              <a:rPr lang="de-DE" dirty="0"/>
              <a:t>SAP-Logo	</a:t>
            </a:r>
            <a:r>
              <a:rPr lang="de-DE" dirty="0">
                <a:hlinkClick r:id="rId5"/>
              </a:rPr>
              <a:t>https://iconscout.com/icons/sap</a:t>
            </a:r>
            <a:endParaRPr lang="de-DE" dirty="0"/>
          </a:p>
          <a:p>
            <a:r>
              <a:rPr lang="de-DE" dirty="0"/>
              <a:t>Icon-</a:t>
            </a:r>
            <a:r>
              <a:rPr lang="de-DE" dirty="0" err="1"/>
              <a:t>work</a:t>
            </a:r>
            <a:r>
              <a:rPr lang="de-DE" dirty="0"/>
              <a:t>	</a:t>
            </a:r>
            <a:r>
              <a:rPr lang="de-DE" dirty="0">
                <a:hlinkClick r:id="rId6"/>
              </a:rPr>
              <a:t>https://www.flaticon.com/search?word=happy%20work</a:t>
            </a:r>
            <a:endParaRPr lang="de-DE" dirty="0"/>
          </a:p>
          <a:p>
            <a:r>
              <a:rPr lang="de-DE" dirty="0"/>
              <a:t>SAP-Module </a:t>
            </a:r>
            <a:r>
              <a:rPr lang="en-US" dirty="0">
                <a:hlinkClick r:id="rId7"/>
              </a:rPr>
              <a:t>SAP Modules List – Technical &amp; Functional (guru99.com)</a:t>
            </a:r>
            <a:endParaRPr lang="de-DE" dirty="0"/>
          </a:p>
        </p:txBody>
      </p:sp>
      <p:sp>
        <p:nvSpPr>
          <p:cNvPr id="3" name="Titel 1">
            <a:extLst>
              <a:ext uri="{FF2B5EF4-FFF2-40B4-BE49-F238E27FC236}">
                <a16:creationId xmlns:a16="http://schemas.microsoft.com/office/drawing/2014/main" id="{9A3B8CCF-1EBA-DE32-4EE1-021DAAC50252}"/>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Quelle</a:t>
            </a:r>
          </a:p>
          <a:p>
            <a:br>
              <a:rPr lang="de-DE" b="1" kern="0" dirty="0">
                <a:latin typeface="+mn-lt"/>
              </a:rPr>
            </a:br>
            <a:endParaRPr lang="de-DE" sz="1800" dirty="0">
              <a:latin typeface="+mn-lt"/>
            </a:endParaRPr>
          </a:p>
          <a:p>
            <a:pPr marL="285750" indent="-285750">
              <a:lnSpc>
                <a:spcPct val="141000"/>
              </a:lnSpc>
              <a:buBlip>
                <a:blip r:embed="rId8"/>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5" name="Diagramm 4">
            <a:extLst>
              <a:ext uri="{FF2B5EF4-FFF2-40B4-BE49-F238E27FC236}">
                <a16:creationId xmlns:a16="http://schemas.microsoft.com/office/drawing/2014/main" id="{D4EEF5FC-6E58-8E4D-2623-16B56DACFD65}"/>
              </a:ext>
            </a:extLst>
          </p:cNvPr>
          <p:cNvGraphicFramePr/>
          <p:nvPr>
            <p:extLst>
              <p:ext uri="{D42A27DB-BD31-4B8C-83A1-F6EECF244321}">
                <p14:modId xmlns:p14="http://schemas.microsoft.com/office/powerpoint/2010/main" val="337030163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1249100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7556E-714A-4462-A465-2D8CB4E5123B}"/>
              </a:ext>
            </a:extLst>
          </p:cNvPr>
          <p:cNvSpPr>
            <a:spLocks noGrp="1"/>
          </p:cNvSpPr>
          <p:nvPr>
            <p:ph type="title"/>
          </p:nvPr>
        </p:nvSpPr>
        <p:spPr/>
        <p:txBody>
          <a:bodyPr/>
          <a:lstStyle/>
          <a:p>
            <a:endParaRPr lang="de-DE" dirty="0"/>
          </a:p>
        </p:txBody>
      </p:sp>
      <p:graphicFrame>
        <p:nvGraphicFramePr>
          <p:cNvPr id="4" name="Tabelle 4">
            <a:extLst>
              <a:ext uri="{FF2B5EF4-FFF2-40B4-BE49-F238E27FC236}">
                <a16:creationId xmlns:a16="http://schemas.microsoft.com/office/drawing/2014/main" id="{8B7EE1AD-5F36-4B6D-A866-D036B9EDDF3B}"/>
              </a:ext>
            </a:extLst>
          </p:cNvPr>
          <p:cNvGraphicFramePr>
            <a:graphicFrameLocks noGrp="1"/>
          </p:cNvGraphicFramePr>
          <p:nvPr>
            <p:ph idx="1"/>
            <p:extLst>
              <p:ext uri="{D42A27DB-BD31-4B8C-83A1-F6EECF244321}">
                <p14:modId xmlns:p14="http://schemas.microsoft.com/office/powerpoint/2010/main" val="3192774127"/>
              </p:ext>
            </p:extLst>
          </p:nvPr>
        </p:nvGraphicFramePr>
        <p:xfrm>
          <a:off x="685800" y="1295400"/>
          <a:ext cx="7772398" cy="4520949"/>
        </p:xfrm>
        <a:graphic>
          <a:graphicData uri="http://schemas.openxmlformats.org/drawingml/2006/table">
            <a:tbl>
              <a:tblPr firstRow="1" bandRow="1">
                <a:tableStyleId>{69CF1AB2-1976-4502-BF36-3FF5EA218861}</a:tableStyleId>
              </a:tblPr>
              <a:tblGrid>
                <a:gridCol w="5326360">
                  <a:extLst>
                    <a:ext uri="{9D8B030D-6E8A-4147-A177-3AD203B41FA5}">
                      <a16:colId xmlns:a16="http://schemas.microsoft.com/office/drawing/2014/main" val="700139186"/>
                    </a:ext>
                  </a:extLst>
                </a:gridCol>
                <a:gridCol w="2446038">
                  <a:extLst>
                    <a:ext uri="{9D8B030D-6E8A-4147-A177-3AD203B41FA5}">
                      <a16:colId xmlns:a16="http://schemas.microsoft.com/office/drawing/2014/main" val="1442709932"/>
                    </a:ext>
                  </a:extLst>
                </a:gridCol>
              </a:tblGrid>
              <a:tr h="370840">
                <a:tc>
                  <a:txBody>
                    <a:bodyPr/>
                    <a:lstStyle/>
                    <a:p>
                      <a:pPr>
                        <a:lnSpc>
                          <a:spcPct val="121000"/>
                        </a:lnSpc>
                        <a:buBlip>
                          <a:blip r:embed="rId2"/>
                        </a:buBlip>
                        <a:defRPr/>
                      </a:pPr>
                      <a:r>
                        <a:rPr lang="de-DE" sz="1800" dirty="0"/>
                        <a:t> Vorstellung</a:t>
                      </a:r>
                      <a:endParaRPr lang="de-DE" dirty="0"/>
                    </a:p>
                  </a:txBody>
                  <a:tcPr/>
                </a:tc>
                <a:tc rowSpan="2">
                  <a:txBody>
                    <a:bodyPr/>
                    <a:lstStyle/>
                    <a:p>
                      <a:pPr algn="ctr"/>
                      <a:r>
                        <a:rPr lang="de-DE" dirty="0"/>
                        <a:t>3</a:t>
                      </a:r>
                    </a:p>
                  </a:txBody>
                  <a:tcPr anchor="ctr"/>
                </a:tc>
                <a:extLst>
                  <a:ext uri="{0D108BD9-81ED-4DB2-BD59-A6C34878D82A}">
                    <a16:rowId xmlns:a16="http://schemas.microsoft.com/office/drawing/2014/main" val="2011945810"/>
                  </a:ext>
                </a:extLst>
              </a:tr>
              <a:tr h="370840">
                <a:tc>
                  <a:txBody>
                    <a:bodyPr/>
                    <a:lstStyle/>
                    <a:p>
                      <a:pPr>
                        <a:lnSpc>
                          <a:spcPct val="121000"/>
                        </a:lnSpc>
                        <a:buBlip>
                          <a:blip r:embed="rId2"/>
                        </a:buBlip>
                        <a:defRPr/>
                      </a:pPr>
                      <a:r>
                        <a:rPr lang="de-DE" sz="1800" dirty="0"/>
                        <a:t> LWV- SAP</a:t>
                      </a:r>
                    </a:p>
                    <a:p>
                      <a:endParaRPr lang="de-DE" dirty="0"/>
                    </a:p>
                  </a:txBody>
                  <a:tcPr/>
                </a:tc>
                <a:tc vMerge="1">
                  <a:txBody>
                    <a:bodyPr/>
                    <a:lstStyle/>
                    <a:p>
                      <a:endParaRPr lang="de-DE" dirty="0"/>
                    </a:p>
                  </a:txBody>
                  <a:tcPr/>
                </a:tc>
                <a:extLst>
                  <a:ext uri="{0D108BD9-81ED-4DB2-BD59-A6C34878D82A}">
                    <a16:rowId xmlns:a16="http://schemas.microsoft.com/office/drawing/2014/main" val="2970244926"/>
                  </a:ext>
                </a:extLst>
              </a:tr>
              <a:tr h="370840">
                <a:tc>
                  <a:txBody>
                    <a:bodyPr/>
                    <a:lstStyle/>
                    <a:p>
                      <a:pPr>
                        <a:lnSpc>
                          <a:spcPct val="121000"/>
                        </a:lnSpc>
                        <a:buBlip>
                          <a:blip r:embed="rId2"/>
                        </a:buBlip>
                        <a:defRPr/>
                      </a:pPr>
                      <a:r>
                        <a:rPr lang="de-DE" sz="1800" dirty="0"/>
                        <a:t> Analyse</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169218233"/>
                  </a:ext>
                </a:extLst>
              </a:tr>
              <a:tr h="370840">
                <a:tc>
                  <a:txBody>
                    <a:bodyPr/>
                    <a:lstStyle/>
                    <a:p>
                      <a:pPr>
                        <a:lnSpc>
                          <a:spcPct val="121000"/>
                        </a:lnSpc>
                        <a:buBlip>
                          <a:blip r:embed="rId2"/>
                        </a:buBlip>
                        <a:defRPr/>
                      </a:pPr>
                      <a:r>
                        <a:rPr lang="de-DE" sz="1800" dirty="0"/>
                        <a:t>Planung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2471018127"/>
                  </a:ext>
                </a:extLst>
              </a:tr>
              <a:tr h="370840">
                <a:tc>
                  <a:txBody>
                    <a:bodyPr/>
                    <a:lstStyle/>
                    <a:p>
                      <a:pPr>
                        <a:lnSpc>
                          <a:spcPct val="121000"/>
                        </a:lnSpc>
                        <a:buBlip>
                          <a:blip r:embed="rId2"/>
                        </a:buBlip>
                        <a:defRPr/>
                      </a:pPr>
                      <a:r>
                        <a:rPr lang="de-DE" sz="1800" dirty="0"/>
                        <a:t> Implementierung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1483034092"/>
                  </a:ext>
                </a:extLst>
              </a:tr>
              <a:tr h="370840">
                <a:tc>
                  <a:txBody>
                    <a:bodyPr/>
                    <a:lstStyle/>
                    <a:p>
                      <a:pPr>
                        <a:lnSpc>
                          <a:spcPct val="121000"/>
                        </a:lnSpc>
                        <a:buBlip>
                          <a:blip r:embed="rId2"/>
                        </a:buBlip>
                        <a:defRPr/>
                      </a:pPr>
                      <a:r>
                        <a:rPr lang="de-DE" sz="1800" dirty="0"/>
                        <a:t> Qualitätsmanagement</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325214946"/>
                  </a:ext>
                </a:extLst>
              </a:tr>
              <a:tr h="4708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   Fazit &amp; Ausblick</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472312531"/>
                  </a:ext>
                </a:extLst>
              </a:tr>
            </a:tbl>
          </a:graphicData>
        </a:graphic>
      </p:graphicFrame>
    </p:spTree>
    <p:extLst>
      <p:ext uri="{BB962C8B-B14F-4D97-AF65-F5344CB8AC3E}">
        <p14:creationId xmlns:p14="http://schemas.microsoft.com/office/powerpoint/2010/main" val="11927172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EFB299A-F408-F72B-5EDD-5720C5ADB2CF}"/>
              </a:ext>
            </a:extLst>
          </p:cNvPr>
          <p:cNvPicPr>
            <a:picLocks noChangeAspect="1"/>
          </p:cNvPicPr>
          <p:nvPr/>
        </p:nvPicPr>
        <p:blipFill>
          <a:blip r:embed="rId3"/>
          <a:stretch>
            <a:fillRect/>
          </a:stretch>
        </p:blipFill>
        <p:spPr>
          <a:xfrm>
            <a:off x="0" y="0"/>
            <a:ext cx="9144000" cy="6857999"/>
          </a:xfrm>
          <a:prstGeom prst="rect">
            <a:avLst/>
          </a:prstGeom>
        </p:spPr>
      </p:pic>
      <p:sp>
        <p:nvSpPr>
          <p:cNvPr id="3" name="Inhaltsplatzhalter 2"/>
          <p:cNvSpPr>
            <a:spLocks noGrp="1"/>
          </p:cNvSpPr>
          <p:nvPr>
            <p:ph idx="1"/>
          </p:nvPr>
        </p:nvSpPr>
        <p:spPr>
          <a:xfrm>
            <a:off x="685800" y="1295400"/>
            <a:ext cx="7772400" cy="4293840"/>
          </a:xfrm>
        </p:spPr>
        <p:txBody>
          <a:bodyPr/>
          <a:lstStyle/>
          <a:p>
            <a:pPr>
              <a:lnSpc>
                <a:spcPct val="121000"/>
              </a:lnSpc>
              <a:buBlip>
                <a:blip r:embed="rId4"/>
              </a:buBlip>
              <a:defRPr/>
            </a:pPr>
            <a:r>
              <a:rPr lang="de-DE" sz="2400" dirty="0"/>
              <a:t>Kurze Einführung zum LWV Hessen</a:t>
            </a:r>
          </a:p>
          <a:p>
            <a:pPr>
              <a:lnSpc>
                <a:spcPct val="121000"/>
              </a:lnSpc>
              <a:buBlip>
                <a:blip r:embed="rId4"/>
              </a:buBlip>
              <a:defRPr/>
            </a:pPr>
            <a:r>
              <a:rPr lang="de-DE" sz="2400" dirty="0"/>
              <a:t>Was ist SAP, ABAP und SAP-Transaktion?</a:t>
            </a:r>
          </a:p>
          <a:p>
            <a:pPr>
              <a:lnSpc>
                <a:spcPct val="121000"/>
              </a:lnSpc>
              <a:buBlip>
                <a:blip r:embed="rId4"/>
              </a:buBlip>
              <a:defRPr/>
            </a:pPr>
            <a:r>
              <a:rPr lang="de-DE" sz="2400" dirty="0"/>
              <a:t>Analyse</a:t>
            </a:r>
          </a:p>
          <a:p>
            <a:pPr>
              <a:lnSpc>
                <a:spcPct val="121000"/>
              </a:lnSpc>
              <a:buBlip>
                <a:blip r:embed="rId4"/>
              </a:buBlip>
              <a:defRPr/>
            </a:pPr>
            <a:r>
              <a:rPr lang="de-DE" sz="2400" dirty="0"/>
              <a:t>Planung</a:t>
            </a:r>
          </a:p>
          <a:p>
            <a:pPr>
              <a:lnSpc>
                <a:spcPct val="121000"/>
              </a:lnSpc>
              <a:buBlip>
                <a:blip r:embed="rId4"/>
              </a:buBlip>
              <a:defRPr/>
            </a:pPr>
            <a:r>
              <a:rPr lang="de-DE" sz="2400" dirty="0"/>
              <a:t>Implementierung</a:t>
            </a:r>
          </a:p>
          <a:p>
            <a:pPr>
              <a:lnSpc>
                <a:spcPct val="121000"/>
              </a:lnSpc>
              <a:buBlip>
                <a:blip r:embed="rId4"/>
              </a:buBlip>
              <a:defRPr/>
            </a:pPr>
            <a:r>
              <a:rPr lang="de-DE" sz="2400" dirty="0"/>
              <a:t>Qualitätsmanagement</a:t>
            </a:r>
          </a:p>
          <a:p>
            <a:pPr>
              <a:lnSpc>
                <a:spcPct val="121000"/>
              </a:lnSpc>
              <a:buBlip>
                <a:blip r:embed="rId4"/>
              </a:buBlip>
              <a:defRPr/>
            </a:pPr>
            <a:r>
              <a:rPr lang="de-DE" sz="2400" dirty="0"/>
              <a:t>Fazit &amp; Ausblick</a:t>
            </a:r>
          </a:p>
          <a:p>
            <a:pPr>
              <a:lnSpc>
                <a:spcPct val="121000"/>
              </a:lnSpc>
              <a:buBlip>
                <a:blip r:embed="rId4"/>
              </a:buBlip>
              <a:defRPr/>
            </a:pPr>
            <a:r>
              <a:rPr lang="de-DE" sz="2400" dirty="0"/>
              <a:t>Quelle</a:t>
            </a:r>
          </a:p>
          <a:p>
            <a:pPr marL="0" indent="0">
              <a:buNone/>
              <a:defRPr/>
            </a:pPr>
            <a:endParaRPr lang="de-DE" sz="2400" dirty="0"/>
          </a:p>
          <a:p>
            <a:pPr>
              <a:buFontTx/>
              <a:buChar char="-"/>
              <a:defRPr/>
            </a:pPr>
            <a:endParaRPr lang="de-DE" sz="2400" dirty="0"/>
          </a:p>
        </p:txBody>
      </p:sp>
      <p:sp>
        <p:nvSpPr>
          <p:cNvPr id="7" name="Titel 1">
            <a:extLst>
              <a:ext uri="{FF2B5EF4-FFF2-40B4-BE49-F238E27FC236}">
                <a16:creationId xmlns:a16="http://schemas.microsoft.com/office/drawing/2014/main" id="{741911D7-8D53-47A1-B937-905873C5DB2B}"/>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Agenda</a:t>
            </a:r>
            <a:br>
              <a:rPr lang="de-DE" b="1" kern="0" dirty="0">
                <a:latin typeface="+mn-lt"/>
              </a:rPr>
            </a:br>
            <a:endParaRPr lang="de-DE" sz="2000" b="1" kern="0" dirty="0">
              <a:latin typeface="+mn-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70995F8-B280-4086-8774-74C891124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9987"/>
            <a:ext cx="9144000" cy="4978026"/>
          </a:xfrm>
          <a:prstGeom prst="rect">
            <a:avLst/>
          </a:prstGeom>
        </p:spPr>
      </p:pic>
      <p:pic>
        <p:nvPicPr>
          <p:cNvPr id="9" name="Grafik 8">
            <a:extLst>
              <a:ext uri="{FF2B5EF4-FFF2-40B4-BE49-F238E27FC236}">
                <a16:creationId xmlns:a16="http://schemas.microsoft.com/office/drawing/2014/main" id="{9B4BE9B6-97F9-40A9-A420-9855AAC26DB4}"/>
              </a:ext>
            </a:extLst>
          </p:cNvPr>
          <p:cNvPicPr>
            <a:picLocks noChangeAspect="1"/>
          </p:cNvPicPr>
          <p:nvPr/>
        </p:nvPicPr>
        <p:blipFill rotWithShape="1">
          <a:blip r:embed="rId4">
            <a:extLst>
              <a:ext uri="{28A0092B-C50C-407E-A947-70E740481C1C}">
                <a14:useLocalDpi xmlns:a14="http://schemas.microsoft.com/office/drawing/2010/main" val="0"/>
              </a:ext>
            </a:extLst>
          </a:blip>
          <a:srcRect b="23351"/>
          <a:stretch/>
        </p:blipFill>
        <p:spPr>
          <a:xfrm>
            <a:off x="0" y="1268760"/>
            <a:ext cx="3587262" cy="5256584"/>
          </a:xfrm>
          <a:prstGeom prst="rect">
            <a:avLst/>
          </a:prstGeom>
        </p:spPr>
      </p:pic>
      <p:sp>
        <p:nvSpPr>
          <p:cNvPr id="10" name="Rechteck: abgerundete Ecken 9">
            <a:extLst>
              <a:ext uri="{FF2B5EF4-FFF2-40B4-BE49-F238E27FC236}">
                <a16:creationId xmlns:a16="http://schemas.microsoft.com/office/drawing/2014/main" id="{3BB44D4B-B20A-4542-9BA4-66C87C7AF961}"/>
              </a:ext>
            </a:extLst>
          </p:cNvPr>
          <p:cNvSpPr/>
          <p:nvPr/>
        </p:nvSpPr>
        <p:spPr bwMode="auto">
          <a:xfrm>
            <a:off x="65439" y="3501007"/>
            <a:ext cx="3456384" cy="153375"/>
          </a:xfrm>
          <a:prstGeom prst="roundRect">
            <a:avLst/>
          </a:prstGeom>
          <a:noFill/>
          <a:ln w="15875">
            <a:solidFill>
              <a:srgbClr val="7030A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1" name="Rechteck: abgerundete Ecken 10">
            <a:extLst>
              <a:ext uri="{FF2B5EF4-FFF2-40B4-BE49-F238E27FC236}">
                <a16:creationId xmlns:a16="http://schemas.microsoft.com/office/drawing/2014/main" id="{600B8BC0-6589-4E0C-88CB-39CA651F3999}"/>
              </a:ext>
            </a:extLst>
          </p:cNvPr>
          <p:cNvSpPr/>
          <p:nvPr/>
        </p:nvSpPr>
        <p:spPr bwMode="auto">
          <a:xfrm>
            <a:off x="65439" y="3673433"/>
            <a:ext cx="3456384" cy="115607"/>
          </a:xfrm>
          <a:prstGeom prst="roundRect">
            <a:avLst/>
          </a:prstGeom>
          <a:noFill/>
          <a:ln w="15875">
            <a:solidFill>
              <a:srgbClr val="00B05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2" name="Rechteck: abgerundete Ecken 11">
            <a:extLst>
              <a:ext uri="{FF2B5EF4-FFF2-40B4-BE49-F238E27FC236}">
                <a16:creationId xmlns:a16="http://schemas.microsoft.com/office/drawing/2014/main" id="{B8A7517B-C956-45E2-B2D3-EF9AE2663576}"/>
              </a:ext>
            </a:extLst>
          </p:cNvPr>
          <p:cNvSpPr/>
          <p:nvPr/>
        </p:nvSpPr>
        <p:spPr bwMode="auto">
          <a:xfrm>
            <a:off x="65439" y="3818147"/>
            <a:ext cx="3456384" cy="115607"/>
          </a:xfrm>
          <a:prstGeom prst="roundRect">
            <a:avLst/>
          </a:prstGeom>
          <a:noFill/>
          <a:ln w="15875">
            <a:solidFill>
              <a:srgbClr val="00B0F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3" name="Rechteck: abgerundete Ecken 12">
            <a:extLst>
              <a:ext uri="{FF2B5EF4-FFF2-40B4-BE49-F238E27FC236}">
                <a16:creationId xmlns:a16="http://schemas.microsoft.com/office/drawing/2014/main" id="{DD5B10BB-DE9B-4E32-8BD1-D2E391FAC6B6}"/>
              </a:ext>
            </a:extLst>
          </p:cNvPr>
          <p:cNvSpPr/>
          <p:nvPr/>
        </p:nvSpPr>
        <p:spPr bwMode="auto">
          <a:xfrm>
            <a:off x="65439" y="4225825"/>
            <a:ext cx="3456384" cy="158418"/>
          </a:xfrm>
          <a:prstGeom prst="roundRect">
            <a:avLst/>
          </a:prstGeom>
          <a:noFill/>
          <a:ln w="15875">
            <a:solidFill>
              <a:srgbClr val="CC99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graphicFrame>
        <p:nvGraphicFramePr>
          <p:cNvPr id="3" name="Diagramm 2">
            <a:extLst>
              <a:ext uri="{FF2B5EF4-FFF2-40B4-BE49-F238E27FC236}">
                <a16:creationId xmlns:a16="http://schemas.microsoft.com/office/drawing/2014/main" id="{0AFDFA32-A534-6764-EAB2-474D48503125}"/>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146711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1F65909-635C-920D-31B5-892BA184C550}"/>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Zeitplanung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2"/>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13" name="Diagramm 12">
            <a:extLst>
              <a:ext uri="{FF2B5EF4-FFF2-40B4-BE49-F238E27FC236}">
                <a16:creationId xmlns:a16="http://schemas.microsoft.com/office/drawing/2014/main" id="{9A06DB9C-3EC9-2370-711E-43118E9C0413}"/>
              </a:ext>
            </a:extLst>
          </p:cNvPr>
          <p:cNvGraphicFramePr/>
          <p:nvPr/>
        </p:nvGraphicFramePr>
        <p:xfrm>
          <a:off x="481038" y="1412776"/>
          <a:ext cx="8051402" cy="4968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Diagramm 1">
            <a:extLst>
              <a:ext uri="{FF2B5EF4-FFF2-40B4-BE49-F238E27FC236}">
                <a16:creationId xmlns:a16="http://schemas.microsoft.com/office/drawing/2014/main" id="{86983413-AC87-9E65-9405-D67D1CF845F2}"/>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334943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7A59CAB5-DBF1-44F4-A059-9D97C18DB2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922360"/>
            <a:ext cx="7920880" cy="5705943"/>
          </a:xfrm>
        </p:spPr>
      </p:pic>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marL="0" marR="0" lvl="0" indent="0" algn="l" defTabSz="914400" rtl="0" eaLnBrk="0" fontAlgn="base" latinLnBrk="0" hangingPunct="0">
              <a:lnSpc>
                <a:spcPct val="121000"/>
              </a:lnSpc>
              <a:spcBef>
                <a:spcPct val="0"/>
              </a:spcBef>
              <a:spcAft>
                <a:spcPct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Arial"/>
                <a:ea typeface="+mj-ea"/>
                <a:cs typeface="+mj-cs"/>
              </a:rPr>
              <a:t>Analyse</a:t>
            </a:r>
          </a:p>
          <a:p>
            <a:pPr marL="0" marR="0" lvl="0" indent="0" algn="l" defTabSz="914400" rtl="0" eaLnBrk="0" fontAlgn="base" latinLnBrk="0" hangingPunct="0">
              <a:lnSpc>
                <a:spcPct val="85000"/>
              </a:lnSpc>
              <a:spcBef>
                <a:spcPct val="0"/>
              </a:spcBef>
              <a:spcAft>
                <a:spcPct val="0"/>
              </a:spcAft>
              <a:buClrTx/>
              <a:buSzTx/>
              <a:buFontTx/>
              <a:buNone/>
              <a:tabLst/>
              <a:defRPr/>
            </a:pPr>
            <a:br>
              <a:rPr kumimoji="0" lang="de-DE" sz="2400" b="1" i="0" u="none" strike="noStrike" kern="0" cap="none" spc="0" normalizeH="0" baseline="0" noProof="0" dirty="0">
                <a:ln>
                  <a:noFill/>
                </a:ln>
                <a:solidFill>
                  <a:srgbClr val="000000"/>
                </a:solidFill>
                <a:effectLst/>
                <a:uLnTx/>
                <a:uFillTx/>
                <a:latin typeface="Arial"/>
                <a:ea typeface="+mj-ea"/>
                <a:cs typeface="+mj-cs"/>
              </a:rPr>
            </a:br>
            <a:r>
              <a:rPr kumimoji="0" lang="de-DE" sz="2000" b="1" i="0" u="none" strike="noStrike" kern="0" cap="none" spc="0" normalizeH="0" baseline="0" noProof="0" dirty="0">
                <a:ln>
                  <a:noFill/>
                </a:ln>
                <a:solidFill>
                  <a:srgbClr val="000000"/>
                </a:solidFill>
                <a:effectLst/>
                <a:uLnTx/>
                <a:uFillTx/>
                <a:latin typeface="Arial"/>
                <a:ea typeface="+mj-ea"/>
                <a:cs typeface="+mj-cs"/>
              </a:rPr>
              <a:t>Ist-Analyse</a:t>
            </a:r>
          </a:p>
        </p:txBody>
      </p:sp>
      <p:graphicFrame>
        <p:nvGraphicFramePr>
          <p:cNvPr id="2" name="Diagramm 1">
            <a:extLst>
              <a:ext uri="{FF2B5EF4-FFF2-40B4-BE49-F238E27FC236}">
                <a16:creationId xmlns:a16="http://schemas.microsoft.com/office/drawing/2014/main" id="{E163B827-14BF-136A-0BFA-ADF3D80D09EF}"/>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300753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7C3BCB24-53F6-FC3A-229D-5475AB606ED2}"/>
              </a:ext>
            </a:extLst>
          </p:cNvPr>
          <p:cNvPicPr>
            <a:picLocks noChangeAspect="1"/>
          </p:cNvPicPr>
          <p:nvPr/>
        </p:nvPicPr>
        <p:blipFill rotWithShape="1">
          <a:blip r:embed="rId4">
            <a:extLst>
              <a:ext uri="{28A0092B-C50C-407E-A947-70E740481C1C}">
                <a14:useLocalDpi xmlns:a14="http://schemas.microsoft.com/office/drawing/2010/main" val="0"/>
              </a:ext>
            </a:extLst>
          </a:blip>
          <a:srcRect b="25850"/>
          <a:stretch/>
        </p:blipFill>
        <p:spPr>
          <a:xfrm>
            <a:off x="956959" y="1340293"/>
            <a:ext cx="7230082" cy="5445224"/>
          </a:xfrm>
          <a:prstGeom prst="rect">
            <a:avLst/>
          </a:prstGeom>
        </p:spPr>
      </p:pic>
    </p:spTree>
    <p:extLst>
      <p:ext uri="{BB962C8B-B14F-4D97-AF65-F5344CB8AC3E}">
        <p14:creationId xmlns:p14="http://schemas.microsoft.com/office/powerpoint/2010/main" val="33749632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8412C8A3-48C9-69CA-880C-D6231E235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9424"/>
            <a:ext cx="9090660" cy="5638800"/>
          </a:xfrm>
          <a:prstGeom prst="rect">
            <a:avLst/>
          </a:prstGeom>
        </p:spPr>
      </p:pic>
      <p:pic>
        <p:nvPicPr>
          <p:cNvPr id="8" name="Grafik 7">
            <a:extLst>
              <a:ext uri="{FF2B5EF4-FFF2-40B4-BE49-F238E27FC236}">
                <a16:creationId xmlns:a16="http://schemas.microsoft.com/office/drawing/2014/main" id="{D90EED76-76AF-3A0D-7984-056534558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549" y="3104787"/>
            <a:ext cx="5158740" cy="3695700"/>
          </a:xfrm>
          <a:prstGeom prst="rect">
            <a:avLst/>
          </a:prstGeom>
        </p:spPr>
      </p:pic>
      <p:pic>
        <p:nvPicPr>
          <p:cNvPr id="10" name="Grafik 9">
            <a:extLst>
              <a:ext uri="{FF2B5EF4-FFF2-40B4-BE49-F238E27FC236}">
                <a16:creationId xmlns:a16="http://schemas.microsoft.com/office/drawing/2014/main" id="{E017B0C0-758F-2E40-25DF-CB41B123B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11" y="3385124"/>
            <a:ext cx="4785360" cy="3421380"/>
          </a:xfrm>
          <a:prstGeom prst="rect">
            <a:avLst/>
          </a:prstGeom>
        </p:spPr>
      </p:pic>
    </p:spTree>
    <p:extLst>
      <p:ext uri="{BB962C8B-B14F-4D97-AF65-F5344CB8AC3E}">
        <p14:creationId xmlns:p14="http://schemas.microsoft.com/office/powerpoint/2010/main" val="1602356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t>
            </a:r>
            <a:endParaRPr lang="de-DE" sz="1800" dirty="0">
              <a:latin typeface="+mn-lt"/>
            </a:endParaRPr>
          </a:p>
          <a:p>
            <a:pPr marL="285750" indent="-285750">
              <a:lnSpc>
                <a:spcPct val="141000"/>
              </a:lnSpc>
              <a:buBlip>
                <a:blip r:embed="rId2"/>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AF5AD8A-7B82-E510-E8D5-123ABBA69281}"/>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a:extLst>
              <a:ext uri="{FF2B5EF4-FFF2-40B4-BE49-F238E27FC236}">
                <a16:creationId xmlns:a16="http://schemas.microsoft.com/office/drawing/2014/main" id="{875A27C6-6981-E22C-449B-229E5C91EE07}"/>
              </a:ext>
            </a:extLst>
          </p:cNvPr>
          <p:cNvGrpSpPr/>
          <p:nvPr/>
        </p:nvGrpSpPr>
        <p:grpSpPr>
          <a:xfrm>
            <a:off x="-252536" y="1397000"/>
            <a:ext cx="10297144" cy="4336256"/>
            <a:chOff x="-252536" y="1397000"/>
            <a:chExt cx="10297144" cy="4336256"/>
          </a:xfrm>
        </p:grpSpPr>
        <p:pic>
          <p:nvPicPr>
            <p:cNvPr id="11" name="Grafik 10" descr="Pfeil: Gerade mit einfarbiger Füllung">
              <a:extLst>
                <a:ext uri="{FF2B5EF4-FFF2-40B4-BE49-F238E27FC236}">
                  <a16:creationId xmlns:a16="http://schemas.microsoft.com/office/drawing/2014/main" id="{2D141065-B7EA-A589-0D33-009F5398AD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7624" y="2093292"/>
              <a:ext cx="8856984" cy="3279923"/>
            </a:xfrm>
            <a:prstGeom prst="rect">
              <a:avLst/>
            </a:prstGeom>
          </p:spPr>
        </p:pic>
        <p:graphicFrame>
          <p:nvGraphicFramePr>
            <p:cNvPr id="7" name="Diagramm 6">
              <a:extLst>
                <a:ext uri="{FF2B5EF4-FFF2-40B4-BE49-F238E27FC236}">
                  <a16:creationId xmlns:a16="http://schemas.microsoft.com/office/drawing/2014/main" id="{19DA4FE7-E5B2-4CF5-0FFD-93923FA2CA0A}"/>
                </a:ext>
              </a:extLst>
            </p:cNvPr>
            <p:cNvGraphicFramePr/>
            <p:nvPr/>
          </p:nvGraphicFramePr>
          <p:xfrm>
            <a:off x="3190476" y="1397000"/>
            <a:ext cx="6350076" cy="43362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9" name="Grafik 8" descr="Violinschlüssel mit einfarbiger Füllung">
              <a:extLst>
                <a:ext uri="{FF2B5EF4-FFF2-40B4-BE49-F238E27FC236}">
                  <a16:creationId xmlns:a16="http://schemas.microsoft.com/office/drawing/2014/main" id="{CC5A642A-6FF8-0548-F627-728DB5C9DAC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2536" y="2601305"/>
              <a:ext cx="2263895" cy="2263895"/>
            </a:xfrm>
            <a:prstGeom prst="rect">
              <a:avLst/>
            </a:prstGeom>
          </p:spPr>
        </p:pic>
      </p:grpSp>
    </p:spTree>
    <p:extLst>
      <p:ext uri="{BB962C8B-B14F-4D97-AF65-F5344CB8AC3E}">
        <p14:creationId xmlns:p14="http://schemas.microsoft.com/office/powerpoint/2010/main" val="13475554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907AD1-F0E6-4EDB-A4F3-32ABC3EA68A5}"/>
              </a:ext>
            </a:extLst>
          </p:cNvPr>
          <p:cNvSpPr>
            <a:spLocks noGrp="1"/>
          </p:cNvSpPr>
          <p:nvPr>
            <p:ph type="title"/>
          </p:nvPr>
        </p:nvSpPr>
        <p:spPr/>
        <p:txBody>
          <a:bodyPr/>
          <a:lstStyle/>
          <a:p>
            <a:r>
              <a:rPr lang="de-DE" sz="2800" dirty="0"/>
              <a:t>Kurze Einführung zum LWV Hessen</a:t>
            </a:r>
            <a:br>
              <a:rPr lang="de-DE" sz="2800" dirty="0"/>
            </a:br>
            <a:endParaRPr lang="de-DE" dirty="0"/>
          </a:p>
        </p:txBody>
      </p:sp>
      <p:pic>
        <p:nvPicPr>
          <p:cNvPr id="5" name="Inhaltsplatzhalter 4">
            <a:extLst>
              <a:ext uri="{FF2B5EF4-FFF2-40B4-BE49-F238E27FC236}">
                <a16:creationId xmlns:a16="http://schemas.microsoft.com/office/drawing/2014/main" id="{E0692D86-BAAA-420B-8C45-0A5AB89F090C}"/>
              </a:ext>
            </a:extLst>
          </p:cNvPr>
          <p:cNvPicPr>
            <a:picLocks noGrp="1" noChangeAspect="1"/>
          </p:cNvPicPr>
          <p:nvPr>
            <p:ph idx="1"/>
          </p:nvPr>
        </p:nvPicPr>
        <p:blipFill>
          <a:blip r:embed="rId2"/>
          <a:stretch>
            <a:fillRect/>
          </a:stretch>
        </p:blipFill>
        <p:spPr>
          <a:xfrm>
            <a:off x="685800" y="1375732"/>
            <a:ext cx="7772400" cy="4639936"/>
          </a:xfrm>
        </p:spPr>
      </p:pic>
    </p:spTree>
    <p:extLst>
      <p:ext uri="{BB962C8B-B14F-4D97-AF65-F5344CB8AC3E}">
        <p14:creationId xmlns:p14="http://schemas.microsoft.com/office/powerpoint/2010/main" val="17955192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A1128-C81A-464C-968A-E905DB2AC0E0}"/>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71590345-5EA8-4DC1-8FCC-0198F8A029B6}"/>
              </a:ext>
            </a:extLst>
          </p:cNvPr>
          <p:cNvPicPr>
            <a:picLocks noGrp="1" noChangeAspect="1"/>
          </p:cNvPicPr>
          <p:nvPr>
            <p:ph idx="1"/>
          </p:nvPr>
        </p:nvPicPr>
        <p:blipFill>
          <a:blip r:embed="rId3"/>
          <a:stretch>
            <a:fillRect/>
          </a:stretch>
        </p:blipFill>
        <p:spPr>
          <a:xfrm>
            <a:off x="685800" y="1384712"/>
            <a:ext cx="7772400" cy="4621976"/>
          </a:xfrm>
        </p:spPr>
      </p:pic>
    </p:spTree>
    <p:extLst>
      <p:ext uri="{BB962C8B-B14F-4D97-AF65-F5344CB8AC3E}">
        <p14:creationId xmlns:p14="http://schemas.microsoft.com/office/powerpoint/2010/main" val="369961544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933296-0C32-48FF-B361-A5F9FB94E382}"/>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01C17194-3324-4FFC-8F7B-4CDD0EBEAFB1}"/>
              </a:ext>
            </a:extLst>
          </p:cNvPr>
          <p:cNvPicPr>
            <a:picLocks noGrp="1" noChangeAspect="1"/>
          </p:cNvPicPr>
          <p:nvPr>
            <p:ph idx="1"/>
          </p:nvPr>
        </p:nvPicPr>
        <p:blipFill>
          <a:blip r:embed="rId2"/>
          <a:stretch>
            <a:fillRect/>
          </a:stretch>
        </p:blipFill>
        <p:spPr>
          <a:xfrm>
            <a:off x="827584" y="1383432"/>
            <a:ext cx="3402649" cy="4800600"/>
          </a:xfrm>
        </p:spPr>
      </p:pic>
      <p:pic>
        <p:nvPicPr>
          <p:cNvPr id="7" name="Grafik 6">
            <a:extLst>
              <a:ext uri="{FF2B5EF4-FFF2-40B4-BE49-F238E27FC236}">
                <a16:creationId xmlns:a16="http://schemas.microsoft.com/office/drawing/2014/main" id="{42FD470C-2A8B-41A2-992A-E0FC78B8B4E9}"/>
              </a:ext>
            </a:extLst>
          </p:cNvPr>
          <p:cNvPicPr>
            <a:picLocks noChangeAspect="1"/>
          </p:cNvPicPr>
          <p:nvPr/>
        </p:nvPicPr>
        <p:blipFill>
          <a:blip r:embed="rId3"/>
          <a:stretch>
            <a:fillRect/>
          </a:stretch>
        </p:blipFill>
        <p:spPr>
          <a:xfrm>
            <a:off x="4230233" y="1383432"/>
            <a:ext cx="3428999" cy="4800600"/>
          </a:xfrm>
          <a:prstGeom prst="rect">
            <a:avLst/>
          </a:prstGeom>
        </p:spPr>
      </p:pic>
    </p:spTree>
    <p:extLst>
      <p:ext uri="{BB962C8B-B14F-4D97-AF65-F5344CB8AC3E}">
        <p14:creationId xmlns:p14="http://schemas.microsoft.com/office/powerpoint/2010/main" val="2857079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Projektbeschreibung</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pPr marL="457200">
              <a:lnSpc>
                <a:spcPct val="150000"/>
              </a:lnSpc>
              <a:spcAft>
                <a:spcPts val="10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Projekt zielt darauf ab, einen Genehmigungsprozess für papierbasierte Berechtigung-Formulare in SAP zu implementieren. </a:t>
            </a:r>
          </a:p>
          <a:p>
            <a:endParaRPr lang="de-DE" dirty="0"/>
          </a:p>
        </p:txBody>
      </p:sp>
    </p:spTree>
    <p:extLst>
      <p:ext uri="{BB962C8B-B14F-4D97-AF65-F5344CB8AC3E}">
        <p14:creationId xmlns:p14="http://schemas.microsoft.com/office/powerpoint/2010/main" val="21713303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4ED53052-45BC-4413-805F-BC4C91A8F793}"/>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8403" r="8403"/>
          <a:stretch/>
        </p:blipFill>
        <p:spPr>
          <a:xfrm>
            <a:off x="3930918" y="917616"/>
            <a:ext cx="5105080" cy="2457866"/>
          </a:xfrm>
          <a:prstGeom prst="rect">
            <a:avLst/>
          </a:prstGeom>
        </p:spPr>
      </p:pic>
      <p:pic>
        <p:nvPicPr>
          <p:cNvPr id="6" name="Grafik 5">
            <a:extLst>
              <a:ext uri="{FF2B5EF4-FFF2-40B4-BE49-F238E27FC236}">
                <a16:creationId xmlns:a16="http://schemas.microsoft.com/office/drawing/2014/main" id="{238E1942-C875-441C-8CFA-CB5886B27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916" y="3593264"/>
            <a:ext cx="5105081" cy="2366901"/>
          </a:xfrm>
          <a:prstGeom prst="rect">
            <a:avLst/>
          </a:prstGeom>
        </p:spPr>
      </p:pic>
      <p:grpSp>
        <p:nvGrpSpPr>
          <p:cNvPr id="13" name="Gruppieren 12">
            <a:extLst>
              <a:ext uri="{FF2B5EF4-FFF2-40B4-BE49-F238E27FC236}">
                <a16:creationId xmlns:a16="http://schemas.microsoft.com/office/drawing/2014/main" id="{79A11D56-BCEF-4930-AE1B-266F9DDCFD65}"/>
              </a:ext>
            </a:extLst>
          </p:cNvPr>
          <p:cNvGrpSpPr/>
          <p:nvPr/>
        </p:nvGrpSpPr>
        <p:grpSpPr>
          <a:xfrm>
            <a:off x="0" y="917616"/>
            <a:ext cx="5220072" cy="5589240"/>
            <a:chOff x="107504" y="908720"/>
            <a:chExt cx="4104456" cy="5589240"/>
          </a:xfrm>
        </p:grpSpPr>
        <p:pic>
          <p:nvPicPr>
            <p:cNvPr id="4" name="Grafik 3">
              <a:extLst>
                <a:ext uri="{FF2B5EF4-FFF2-40B4-BE49-F238E27FC236}">
                  <a16:creationId xmlns:a16="http://schemas.microsoft.com/office/drawing/2014/main" id="{4F8A75B3-CEAB-4654-982C-EBC6939E5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04" y="908720"/>
              <a:ext cx="4104456" cy="5589240"/>
            </a:xfrm>
            <a:prstGeom prst="rect">
              <a:avLst/>
            </a:prstGeom>
          </p:spPr>
        </p:pic>
        <p:sp>
          <p:nvSpPr>
            <p:cNvPr id="7" name="Ellipse 6">
              <a:extLst>
                <a:ext uri="{FF2B5EF4-FFF2-40B4-BE49-F238E27FC236}">
                  <a16:creationId xmlns:a16="http://schemas.microsoft.com/office/drawing/2014/main" id="{66B1F2B2-488E-4894-9E42-47F1B5F8C503}"/>
                </a:ext>
              </a:extLst>
            </p:cNvPr>
            <p:cNvSpPr/>
            <p:nvPr/>
          </p:nvSpPr>
          <p:spPr bwMode="auto">
            <a:xfrm>
              <a:off x="2483768" y="1556792"/>
              <a:ext cx="73823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8" name="Ellipse 7">
              <a:extLst>
                <a:ext uri="{FF2B5EF4-FFF2-40B4-BE49-F238E27FC236}">
                  <a16:creationId xmlns:a16="http://schemas.microsoft.com/office/drawing/2014/main" id="{AD9BB288-8F7B-4AA9-8D60-23332B34D1E7}"/>
                </a:ext>
              </a:extLst>
            </p:cNvPr>
            <p:cNvSpPr/>
            <p:nvPr/>
          </p:nvSpPr>
          <p:spPr bwMode="auto">
            <a:xfrm>
              <a:off x="683568" y="4596885"/>
              <a:ext cx="50405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9" name="Ellipse 8">
              <a:extLst>
                <a:ext uri="{FF2B5EF4-FFF2-40B4-BE49-F238E27FC236}">
                  <a16:creationId xmlns:a16="http://schemas.microsoft.com/office/drawing/2014/main" id="{3C8A0A3B-9A17-4143-A217-1AD5C77D3909}"/>
                </a:ext>
              </a:extLst>
            </p:cNvPr>
            <p:cNvSpPr/>
            <p:nvPr/>
          </p:nvSpPr>
          <p:spPr bwMode="auto">
            <a:xfrm>
              <a:off x="1259632" y="5157192"/>
              <a:ext cx="576064" cy="288032"/>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grpSp>
      <p:sp>
        <p:nvSpPr>
          <p:cNvPr id="14" name="Titel 1">
            <a:extLst>
              <a:ext uri="{FF2B5EF4-FFF2-40B4-BE49-F238E27FC236}">
                <a16:creationId xmlns:a16="http://schemas.microsoft.com/office/drawing/2014/main" id="{A86FFC7D-381E-41D8-9F15-344E720CDF5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Kurze Einführung zum LWV Hessen</a:t>
            </a:r>
            <a:br>
              <a:rPr lang="de-DE" b="1" kern="0" dirty="0">
                <a:latin typeface="+mn-lt"/>
              </a:rPr>
            </a:br>
            <a:endParaRPr lang="de-DE" sz="2000" b="1" kern="0" dirty="0">
              <a:latin typeface="+mn-lt"/>
            </a:endParaRPr>
          </a:p>
        </p:txBody>
      </p:sp>
      <p:sp>
        <p:nvSpPr>
          <p:cNvPr id="15" name="Textfeld 14">
            <a:extLst>
              <a:ext uri="{FF2B5EF4-FFF2-40B4-BE49-F238E27FC236}">
                <a16:creationId xmlns:a16="http://schemas.microsoft.com/office/drawing/2014/main" id="{F4F6F30A-7B4A-437D-B34E-25A8DFE031D8}"/>
              </a:ext>
            </a:extLst>
          </p:cNvPr>
          <p:cNvSpPr txBox="1"/>
          <p:nvPr/>
        </p:nvSpPr>
        <p:spPr>
          <a:xfrm>
            <a:off x="5526994" y="6492407"/>
            <a:ext cx="2086465" cy="276999"/>
          </a:xfrm>
          <a:prstGeom prst="rect">
            <a:avLst/>
          </a:prstGeom>
          <a:noFill/>
        </p:spPr>
        <p:txBody>
          <a:bodyPr wrap="square" rtlCol="0">
            <a:spAutoFit/>
          </a:bodyPr>
          <a:lstStyle/>
          <a:p>
            <a:r>
              <a:rPr lang="de-DE" dirty="0">
                <a:solidFill>
                  <a:schemeClr val="bg1"/>
                </a:solidFill>
              </a:rPr>
              <a:t>Quelle der Bildern: LWV</a:t>
            </a:r>
          </a:p>
        </p:txBody>
      </p:sp>
      <p:graphicFrame>
        <p:nvGraphicFramePr>
          <p:cNvPr id="2" name="Diagramm 1">
            <a:extLst>
              <a:ext uri="{FF2B5EF4-FFF2-40B4-BE49-F238E27FC236}">
                <a16:creationId xmlns:a16="http://schemas.microsoft.com/office/drawing/2014/main" id="{99875CB2-7720-E129-FD39-0EE331C69700}"/>
              </a:ext>
            </a:extLst>
          </p:cNvPr>
          <p:cNvGraphicFramePr/>
          <p:nvPr>
            <p:extLst>
              <p:ext uri="{D42A27DB-BD31-4B8C-83A1-F6EECF244321}">
                <p14:modId xmlns:p14="http://schemas.microsoft.com/office/powerpoint/2010/main" val="160407971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Ist-Analyse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709664"/>
          </a:xfrm>
        </p:spPr>
        <p:txBody>
          <a:bodyPr/>
          <a:lstStyle/>
          <a:p>
            <a:r>
              <a:rPr lang="de-DE" sz="1800" dirty="0">
                <a:effectLst/>
                <a:latin typeface="Arial" panose="020B0604020202020204" pitchFamily="34" charset="0"/>
                <a:ea typeface="Calibri" panose="020F0502020204030204" pitchFamily="34" charset="0"/>
              </a:rPr>
              <a:t>Die aktuellen Genehmigungsprozesse laufen papierbasierte. Dieser Prozess ist zeitaufwändig und  ab und zu löst Fehlerhaft aus. </a:t>
            </a:r>
          </a:p>
          <a:p>
            <a:endParaRPr lang="de-DE" sz="1800" dirty="0">
              <a:latin typeface="Arial" panose="020B0604020202020204" pitchFamily="34" charset="0"/>
              <a:ea typeface="Calibri" panose="020F0502020204030204" pitchFamily="34" charset="0"/>
            </a:endParaRPr>
          </a:p>
          <a:p>
            <a:r>
              <a:rPr lang="de-DE" sz="1800" dirty="0">
                <a:effectLst/>
                <a:latin typeface="Arial" panose="020B0604020202020204" pitchFamily="34" charset="0"/>
                <a:ea typeface="Calibri" panose="020F0502020204030204" pitchFamily="34" charset="0"/>
              </a:rPr>
              <a:t>Vergessene Berechtigungen</a:t>
            </a:r>
          </a:p>
          <a:p>
            <a:r>
              <a:rPr lang="de-DE" sz="1800" dirty="0">
                <a:effectLst/>
                <a:latin typeface="Arial" panose="020B0604020202020204" pitchFamily="34" charset="0"/>
                <a:ea typeface="Calibri" panose="020F0502020204030204" pitchFamily="34" charset="0"/>
              </a:rPr>
              <a:t>Default Berechtigungen</a:t>
            </a:r>
          </a:p>
          <a:p>
            <a:endParaRPr lang="de-DE" sz="1800" dirty="0">
              <a:latin typeface="Arial" panose="020B0604020202020204" pitchFamily="34" charset="0"/>
            </a:endParaRPr>
          </a:p>
          <a:p>
            <a:endParaRPr lang="de-DE" dirty="0"/>
          </a:p>
        </p:txBody>
      </p:sp>
    </p:spTree>
    <p:extLst>
      <p:ext uri="{BB962C8B-B14F-4D97-AF65-F5344CB8AC3E}">
        <p14:creationId xmlns:p14="http://schemas.microsoft.com/office/powerpoint/2010/main" val="311369604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Soll-Analyse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r>
              <a:rPr lang="de-DE" sz="1800" dirty="0">
                <a:effectLst/>
                <a:latin typeface="Arial" panose="020B0604020202020204" pitchFamily="34" charset="0"/>
                <a:ea typeface="Calibri" panose="020F0502020204030204" pitchFamily="34" charset="0"/>
              </a:rPr>
              <a:t>Mit Hilfe einem automatisierten Genehmigungsprozess in SAP können Mitarbeitern ihre Anträge direkt in SAP auszufüllen und einreichen. </a:t>
            </a:r>
          </a:p>
          <a:p>
            <a:r>
              <a:rPr lang="de-DE" sz="1800" dirty="0">
                <a:effectLst/>
                <a:latin typeface="Arial" panose="020B0604020202020204" pitchFamily="34" charset="0"/>
                <a:ea typeface="Calibri" panose="020F0502020204030204" pitchFamily="34" charset="0"/>
                <a:cs typeface="Times New Roman" panose="02020603050405020304" pitchFamily="18" charset="0"/>
              </a:rPr>
              <a:t>Das Programm soll eine Berechtigungsformel enthalten, um sicherzustellen, dass nur autorisierte Mitarbeiter die entsprechenden Rollen genehmigen dürfen.</a:t>
            </a:r>
            <a:endParaRPr lang="de-DE" sz="1800" dirty="0">
              <a:effectLst/>
              <a:latin typeface="Arial" panose="020B0604020202020204" pitchFamily="34" charset="0"/>
              <a:ea typeface="Calibri" panose="020F0502020204030204" pitchFamily="34" charset="0"/>
            </a:endParaRPr>
          </a:p>
          <a:p>
            <a:r>
              <a:rPr lang="de-DE" sz="1800" dirty="0">
                <a:latin typeface="Arial" panose="020B0604020202020204" pitchFamily="34" charset="0"/>
              </a:rPr>
              <a:t>Auf diese Weise mögliche Fehler werden vermieden und der Prozess wird digitalisiert.</a:t>
            </a:r>
          </a:p>
          <a:p>
            <a:endParaRPr lang="de-DE" dirty="0"/>
          </a:p>
        </p:txBody>
      </p:sp>
      <p:pic>
        <p:nvPicPr>
          <p:cNvPr id="5" name="Grafik 4">
            <a:extLst>
              <a:ext uri="{FF2B5EF4-FFF2-40B4-BE49-F238E27FC236}">
                <a16:creationId xmlns:a16="http://schemas.microsoft.com/office/drawing/2014/main" id="{ED381346-E6CE-4050-99C5-8855320E151D}"/>
              </a:ext>
            </a:extLst>
          </p:cNvPr>
          <p:cNvPicPr>
            <a:picLocks noChangeAspect="1"/>
          </p:cNvPicPr>
          <p:nvPr/>
        </p:nvPicPr>
        <p:blipFill>
          <a:blip r:embed="rId2"/>
          <a:stretch>
            <a:fillRect/>
          </a:stretch>
        </p:blipFill>
        <p:spPr>
          <a:xfrm>
            <a:off x="0" y="3543133"/>
            <a:ext cx="9144000" cy="1822982"/>
          </a:xfrm>
          <a:prstGeom prst="rect">
            <a:avLst/>
          </a:prstGeom>
        </p:spPr>
      </p:pic>
      <p:pic>
        <p:nvPicPr>
          <p:cNvPr id="7" name="Grafik 6">
            <a:extLst>
              <a:ext uri="{FF2B5EF4-FFF2-40B4-BE49-F238E27FC236}">
                <a16:creationId xmlns:a16="http://schemas.microsoft.com/office/drawing/2014/main" id="{B3F0B26B-5951-423C-A0D9-DD88DC6521C8}"/>
              </a:ext>
            </a:extLst>
          </p:cNvPr>
          <p:cNvPicPr>
            <a:picLocks noChangeAspect="1"/>
          </p:cNvPicPr>
          <p:nvPr/>
        </p:nvPicPr>
        <p:blipFill>
          <a:blip r:embed="rId3"/>
          <a:stretch>
            <a:fillRect/>
          </a:stretch>
        </p:blipFill>
        <p:spPr>
          <a:xfrm>
            <a:off x="0" y="4941168"/>
            <a:ext cx="9144000" cy="1379760"/>
          </a:xfrm>
          <a:prstGeom prst="rect">
            <a:avLst/>
          </a:prstGeom>
        </p:spPr>
      </p:pic>
    </p:spTree>
    <p:extLst>
      <p:ext uri="{BB962C8B-B14F-4D97-AF65-F5344CB8AC3E}">
        <p14:creationId xmlns:p14="http://schemas.microsoft.com/office/powerpoint/2010/main" val="66629171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9875"/>
            <a:ext cx="8229600" cy="1143000"/>
          </a:xfrm>
        </p:spPr>
        <p:txBody>
          <a:bodyPr/>
          <a:lstStyle/>
          <a:p>
            <a:pPr>
              <a:defRPr/>
            </a:pPr>
            <a:r>
              <a:rPr lang="de-DE" dirty="0"/>
              <a:t>Zeitplan</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541778419"/>
              </p:ext>
            </p:extLst>
          </p:nvPr>
        </p:nvGraphicFramePr>
        <p:xfrm>
          <a:off x="685800" y="1295400"/>
          <a:ext cx="7772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Ablaufplan</a:t>
            </a:r>
          </a:p>
        </p:txBody>
      </p:sp>
      <p:pic>
        <p:nvPicPr>
          <p:cNvPr id="6" name="Inhaltsplatzhalter 5">
            <a:extLst>
              <a:ext uri="{FF2B5EF4-FFF2-40B4-BE49-F238E27FC236}">
                <a16:creationId xmlns:a16="http://schemas.microsoft.com/office/drawing/2014/main" id="{54AC4BB2-7C58-48FC-B088-4E66742C3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776" y="0"/>
            <a:ext cx="5281246" cy="6858000"/>
          </a:xfrm>
        </p:spPr>
      </p:pic>
    </p:spTree>
    <p:extLst>
      <p:ext uri="{BB962C8B-B14F-4D97-AF65-F5344CB8AC3E}">
        <p14:creationId xmlns:p14="http://schemas.microsoft.com/office/powerpoint/2010/main" val="8915626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0" y="260648"/>
            <a:ext cx="7918450" cy="830997"/>
          </a:xfrm>
          <a:prstGeom prst="rect">
            <a:avLst/>
          </a:prstGeom>
        </p:spPr>
        <p:txBody>
          <a:bodyPr>
            <a:spAutoFit/>
          </a:bodyPr>
          <a:lstStyle/>
          <a:p>
            <a:pPr lvl="1" hangingPunct="0">
              <a:defRPr/>
            </a:pPr>
            <a:r>
              <a:rPr lang="de-DE" sz="2400" b="1" dirty="0">
                <a:latin typeface="+mn-lt"/>
              </a:rPr>
              <a:t>GUI</a:t>
            </a:r>
            <a:br>
              <a:rPr lang="de-DE" sz="2400" b="1" dirty="0">
                <a:latin typeface="+mn-lt"/>
              </a:rPr>
            </a:br>
            <a:endParaRPr lang="de-DE" sz="2400" b="1" dirty="0">
              <a:latin typeface="+mn-lt"/>
            </a:endParaRPr>
          </a:p>
        </p:txBody>
      </p:sp>
      <p:pic>
        <p:nvPicPr>
          <p:cNvPr id="4" name="Grafik 3">
            <a:extLst>
              <a:ext uri="{FF2B5EF4-FFF2-40B4-BE49-F238E27FC236}">
                <a16:creationId xmlns:a16="http://schemas.microsoft.com/office/drawing/2014/main" id="{0660DBCB-2A9C-4801-AAAC-58FCE9D9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 y="1844824"/>
            <a:ext cx="9144000" cy="2080175"/>
          </a:xfrm>
          <a:prstGeom prst="rect">
            <a:avLst/>
          </a:prstGeom>
        </p:spPr>
      </p:pic>
    </p:spTree>
    <p:extLst>
      <p:ext uri="{BB962C8B-B14F-4D97-AF65-F5344CB8AC3E}">
        <p14:creationId xmlns:p14="http://schemas.microsoft.com/office/powerpoint/2010/main" val="4259702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463550" y="404813"/>
            <a:ext cx="7918450" cy="830997"/>
          </a:xfrm>
          <a:prstGeom prst="rect">
            <a:avLst/>
          </a:prstGeom>
        </p:spPr>
        <p:txBody>
          <a:bodyPr>
            <a:spAutoFit/>
          </a:bodyPr>
          <a:lstStyle/>
          <a:p>
            <a:pPr lvl="1" hangingPunct="0">
              <a:defRPr/>
            </a:pPr>
            <a:r>
              <a:rPr lang="de-DE" sz="2400" b="1" dirty="0">
                <a:latin typeface="+mn-lt"/>
              </a:rPr>
              <a:t>To-Do</a:t>
            </a:r>
            <a:br>
              <a:rPr lang="de-DE" sz="2400" b="1" dirty="0">
                <a:latin typeface="+mn-lt"/>
              </a:rPr>
            </a:br>
            <a:endParaRPr lang="de-DE" sz="2400" b="1" dirty="0">
              <a:latin typeface="+mn-lt"/>
            </a:endParaRPr>
          </a:p>
        </p:txBody>
      </p:sp>
      <p:sp>
        <p:nvSpPr>
          <p:cNvPr id="4" name="Inhaltsplatzhalter 2">
            <a:extLst>
              <a:ext uri="{FF2B5EF4-FFF2-40B4-BE49-F238E27FC236}">
                <a16:creationId xmlns:a16="http://schemas.microsoft.com/office/drawing/2014/main" id="{3919129E-21D6-4DA7-B67F-D59CF8A14EBF}"/>
              </a:ext>
            </a:extLst>
          </p:cNvPr>
          <p:cNvSpPr txBox="1">
            <a:spLocks/>
          </p:cNvSpPr>
          <p:nvPr/>
        </p:nvSpPr>
        <p:spPr>
          <a:xfrm>
            <a:off x="685800" y="1295400"/>
            <a:ext cx="7772400" cy="2133600"/>
          </a:xfrm>
          <a:prstGeom prst="rect">
            <a:avLst/>
          </a:prstGeom>
        </p:spPr>
        <p:txBody>
          <a:bodyPr/>
          <a:lst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a:lstStyle>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Weiter codieren (7-8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Erstellen Test Cases (3-5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Durchführen die erstellenten Test Cases (3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Dokumentation (10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Projekt Dokumentation (PDF und Word) (4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Präsentation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Benutzer Handbuch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Anleitung  (3 Tage)</a:t>
            </a:r>
            <a:endParaRPr lang="de-DE" sz="1400" kern="0" dirty="0">
              <a:latin typeface="Calibri" panose="020F0502020204030204" pitchFamily="34" charset="0"/>
              <a:ea typeface="Calibri" panose="020F0502020204030204" pitchFamily="34" charset="0"/>
              <a:cs typeface="Times New Roman" panose="02020603050405020304" pitchFamily="18" charset="0"/>
            </a:endParaRPr>
          </a:p>
          <a:p>
            <a:endParaRPr lang="de-DE" kern="0" dirty="0"/>
          </a:p>
        </p:txBody>
      </p:sp>
    </p:spTree>
    <p:extLst>
      <p:ext uri="{BB962C8B-B14F-4D97-AF65-F5344CB8AC3E}">
        <p14:creationId xmlns:p14="http://schemas.microsoft.com/office/powerpoint/2010/main" val="27844078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56C7E0A-C3CE-409F-8240-8527268638A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p:txBody>
      </p:sp>
      <p:graphicFrame>
        <p:nvGraphicFramePr>
          <p:cNvPr id="7" name="Diagramm 6">
            <a:extLst>
              <a:ext uri="{FF2B5EF4-FFF2-40B4-BE49-F238E27FC236}">
                <a16:creationId xmlns:a16="http://schemas.microsoft.com/office/drawing/2014/main" id="{7901C1A7-F7B1-4AD9-B62D-282DC20F0B36}"/>
              </a:ext>
            </a:extLst>
          </p:cNvPr>
          <p:cNvGraphicFramePr/>
          <p:nvPr>
            <p:extLst>
              <p:ext uri="{D42A27DB-BD31-4B8C-83A1-F6EECF244321}">
                <p14:modId xmlns:p14="http://schemas.microsoft.com/office/powerpoint/2010/main" val="3775868443"/>
              </p:ext>
            </p:extLst>
          </p:nvPr>
        </p:nvGraphicFramePr>
        <p:xfrm>
          <a:off x="-756592" y="908720"/>
          <a:ext cx="102251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lipse 9">
            <a:extLst>
              <a:ext uri="{FF2B5EF4-FFF2-40B4-BE49-F238E27FC236}">
                <a16:creationId xmlns:a16="http://schemas.microsoft.com/office/drawing/2014/main" id="{123F39A7-8F9B-4CBC-AB59-5DAC533EB190}"/>
              </a:ext>
            </a:extLst>
          </p:cNvPr>
          <p:cNvSpPr/>
          <p:nvPr/>
        </p:nvSpPr>
        <p:spPr bwMode="auto">
          <a:xfrm>
            <a:off x="3262938" y="2550046"/>
            <a:ext cx="2304256" cy="2376264"/>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pic>
        <p:nvPicPr>
          <p:cNvPr id="9" name="Grafik 8">
            <a:extLst>
              <a:ext uri="{FF2B5EF4-FFF2-40B4-BE49-F238E27FC236}">
                <a16:creationId xmlns:a16="http://schemas.microsoft.com/office/drawing/2014/main" id="{E22EBA7F-AA4D-496B-B8AB-467F0DDF4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7864" y="2550046"/>
            <a:ext cx="1887066" cy="1887066"/>
          </a:xfrm>
          <a:prstGeom prst="rect">
            <a:avLst/>
          </a:prstGeom>
        </p:spPr>
      </p:pic>
      <p:sp>
        <p:nvSpPr>
          <p:cNvPr id="11" name="Textfeld 10">
            <a:extLst>
              <a:ext uri="{FF2B5EF4-FFF2-40B4-BE49-F238E27FC236}">
                <a16:creationId xmlns:a16="http://schemas.microsoft.com/office/drawing/2014/main" id="{DD2FB185-84E9-449E-AAA6-67CDC4E4303B}"/>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SAP-Logos: iconscout.com</a:t>
            </a:r>
          </a:p>
        </p:txBody>
      </p:sp>
      <p:graphicFrame>
        <p:nvGraphicFramePr>
          <p:cNvPr id="2" name="Diagramm 1">
            <a:extLst>
              <a:ext uri="{FF2B5EF4-FFF2-40B4-BE49-F238E27FC236}">
                <a16:creationId xmlns:a16="http://schemas.microsoft.com/office/drawing/2014/main" id="{5913B5DA-72CE-8745-D972-F6957198D9DA}"/>
              </a:ext>
            </a:extLst>
          </p:cNvPr>
          <p:cNvGraphicFramePr/>
          <p:nvPr>
            <p:extLst>
              <p:ext uri="{D42A27DB-BD31-4B8C-83A1-F6EECF244321}">
                <p14:modId xmlns:p14="http://schemas.microsoft.com/office/powerpoint/2010/main" val="69528687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498503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pic>
        <p:nvPicPr>
          <p:cNvPr id="3" name="Grafik 2">
            <a:extLst>
              <a:ext uri="{FF2B5EF4-FFF2-40B4-BE49-F238E27FC236}">
                <a16:creationId xmlns:a16="http://schemas.microsoft.com/office/drawing/2014/main" id="{9E33343A-E711-433F-8261-68D3A7EF0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4676"/>
            <a:ext cx="9144000" cy="3848648"/>
          </a:xfrm>
          <a:prstGeom prst="rect">
            <a:avLst/>
          </a:prstGeom>
        </p:spPr>
      </p:pic>
      <p:graphicFrame>
        <p:nvGraphicFramePr>
          <p:cNvPr id="2" name="Diagramm 1">
            <a:extLst>
              <a:ext uri="{FF2B5EF4-FFF2-40B4-BE49-F238E27FC236}">
                <a16:creationId xmlns:a16="http://schemas.microsoft.com/office/drawing/2014/main" id="{AB794910-72A4-DA1F-1828-56F666045A65}"/>
              </a:ext>
            </a:extLst>
          </p:cNvPr>
          <p:cNvGraphicFramePr/>
          <p:nvPr>
            <p:extLst>
              <p:ext uri="{D42A27DB-BD31-4B8C-83A1-F6EECF244321}">
                <p14:modId xmlns:p14="http://schemas.microsoft.com/office/powerpoint/2010/main" val="2629098469"/>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hteck: abgerundete Ecken 3">
            <a:extLst>
              <a:ext uri="{FF2B5EF4-FFF2-40B4-BE49-F238E27FC236}">
                <a16:creationId xmlns:a16="http://schemas.microsoft.com/office/drawing/2014/main" id="{B4DB275E-BB0C-BE80-F1C1-65836CCDE4FF}"/>
              </a:ext>
            </a:extLst>
          </p:cNvPr>
          <p:cNvSpPr/>
          <p:nvPr/>
        </p:nvSpPr>
        <p:spPr bwMode="auto">
          <a:xfrm>
            <a:off x="22578" y="1052736"/>
            <a:ext cx="6277614" cy="4824536"/>
          </a:xfrm>
          <a:prstGeom prst="roundRect">
            <a:avLst/>
          </a:prstGeom>
          <a:noFill/>
          <a:ln w="15875">
            <a:solidFill>
              <a:srgbClr val="FF00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5" name="Rechteck: abgerundete Ecken 4">
            <a:extLst>
              <a:ext uri="{FF2B5EF4-FFF2-40B4-BE49-F238E27FC236}">
                <a16:creationId xmlns:a16="http://schemas.microsoft.com/office/drawing/2014/main" id="{E965ED1A-DC4F-439C-12E5-BB579C0DD98B}"/>
              </a:ext>
            </a:extLst>
          </p:cNvPr>
          <p:cNvSpPr/>
          <p:nvPr/>
        </p:nvSpPr>
        <p:spPr bwMode="auto">
          <a:xfrm>
            <a:off x="6322770" y="2420888"/>
            <a:ext cx="1489590" cy="1944216"/>
          </a:xfrm>
          <a:prstGeom prst="roundRect">
            <a:avLst/>
          </a:prstGeom>
          <a:solidFill>
            <a:srgbClr val="FFFF99">
              <a:alpha val="13000"/>
            </a:srgbClr>
          </a:solidFill>
          <a:ln w="222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964942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Ist-Analyse und Projektbegründung</a:t>
            </a:r>
          </a:p>
        </p:txBody>
      </p:sp>
      <p:graphicFrame>
        <p:nvGraphicFramePr>
          <p:cNvPr id="2" name="Diagramm 1">
            <a:extLst>
              <a:ext uri="{FF2B5EF4-FFF2-40B4-BE49-F238E27FC236}">
                <a16:creationId xmlns:a16="http://schemas.microsoft.com/office/drawing/2014/main" id="{E163B827-14BF-136A-0BFA-ADF3D80D09EF}"/>
              </a:ext>
            </a:extLst>
          </p:cNvPr>
          <p:cNvGraphicFramePr/>
          <p:nvPr>
            <p:extLst>
              <p:ext uri="{D42A27DB-BD31-4B8C-83A1-F6EECF244321}">
                <p14:modId xmlns:p14="http://schemas.microsoft.com/office/powerpoint/2010/main" val="242504562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m 10">
            <a:extLst>
              <a:ext uri="{FF2B5EF4-FFF2-40B4-BE49-F238E27FC236}">
                <a16:creationId xmlns:a16="http://schemas.microsoft.com/office/drawing/2014/main" id="{3176A6D2-FA85-E91B-3EE1-D083C0B4BFAF}"/>
              </a:ext>
            </a:extLst>
          </p:cNvPr>
          <p:cNvGraphicFramePr/>
          <p:nvPr>
            <p:extLst>
              <p:ext uri="{D42A27DB-BD31-4B8C-83A1-F6EECF244321}">
                <p14:modId xmlns:p14="http://schemas.microsoft.com/office/powerpoint/2010/main" val="1018898442"/>
              </p:ext>
            </p:extLst>
          </p:nvPr>
        </p:nvGraphicFramePr>
        <p:xfrm>
          <a:off x="755576" y="908720"/>
          <a:ext cx="7272808" cy="49685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65864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95C87B9-CAAA-4BF3-A80F-333FDD3ADEAD}"/>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Soll-Analyse und Projektbegründung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8" name="Diagramm 7">
            <a:extLst>
              <a:ext uri="{FF2B5EF4-FFF2-40B4-BE49-F238E27FC236}">
                <a16:creationId xmlns:a16="http://schemas.microsoft.com/office/drawing/2014/main" id="{1B99A79F-D85E-4363-9EB3-7397B8D88F9F}"/>
              </a:ext>
            </a:extLst>
          </p:cNvPr>
          <p:cNvGraphicFramePr/>
          <p:nvPr>
            <p:extLst>
              <p:ext uri="{D42A27DB-BD31-4B8C-83A1-F6EECF244321}">
                <p14:modId xmlns:p14="http://schemas.microsoft.com/office/powerpoint/2010/main" val="3622533729"/>
              </p:ext>
            </p:extLst>
          </p:nvPr>
        </p:nvGraphicFramePr>
        <p:xfrm>
          <a:off x="-900608" y="1412776"/>
          <a:ext cx="6576392" cy="4552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feld 8">
            <a:extLst>
              <a:ext uri="{FF2B5EF4-FFF2-40B4-BE49-F238E27FC236}">
                <a16:creationId xmlns:a16="http://schemas.microsoft.com/office/drawing/2014/main" id="{CBCC63D3-A9C4-457D-B8D7-4CCB5593CA80}"/>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Icons: flaticon.com</a:t>
            </a:r>
          </a:p>
        </p:txBody>
      </p:sp>
      <p:pic>
        <p:nvPicPr>
          <p:cNvPr id="11" name="Grafik 10">
            <a:extLst>
              <a:ext uri="{FF2B5EF4-FFF2-40B4-BE49-F238E27FC236}">
                <a16:creationId xmlns:a16="http://schemas.microsoft.com/office/drawing/2014/main" id="{3F079791-03EC-4048-B911-EA5BE65F88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4128" y="2181836"/>
            <a:ext cx="3014159" cy="3014159"/>
          </a:xfrm>
          <a:prstGeom prst="rect">
            <a:avLst/>
          </a:prstGeom>
        </p:spPr>
      </p:pic>
      <p:sp>
        <p:nvSpPr>
          <p:cNvPr id="12" name="Geschweifte Klammer rechts 11">
            <a:extLst>
              <a:ext uri="{FF2B5EF4-FFF2-40B4-BE49-F238E27FC236}">
                <a16:creationId xmlns:a16="http://schemas.microsoft.com/office/drawing/2014/main" id="{349D81F4-DE8F-41AE-9F1A-4921C6DACE3D}"/>
              </a:ext>
            </a:extLst>
          </p:cNvPr>
          <p:cNvSpPr/>
          <p:nvPr/>
        </p:nvSpPr>
        <p:spPr bwMode="auto">
          <a:xfrm>
            <a:off x="5004048" y="1499045"/>
            <a:ext cx="576064" cy="4379739"/>
          </a:xfrm>
          <a:prstGeom prst="rightBrace">
            <a:avLst/>
          </a:prstGeom>
          <a:noFill/>
          <a:ln>
            <a:solidFill>
              <a:srgbClr val="FF33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graphicFrame>
        <p:nvGraphicFramePr>
          <p:cNvPr id="2" name="Diagramm 1">
            <a:extLst>
              <a:ext uri="{FF2B5EF4-FFF2-40B4-BE49-F238E27FC236}">
                <a16:creationId xmlns:a16="http://schemas.microsoft.com/office/drawing/2014/main" id="{E2B86E98-E002-7AD6-C9E5-A75A100875B6}"/>
              </a:ext>
            </a:extLst>
          </p:cNvPr>
          <p:cNvGraphicFramePr/>
          <p:nvPr>
            <p:extLst>
              <p:ext uri="{D42A27DB-BD31-4B8C-83A1-F6EECF244321}">
                <p14:modId xmlns:p14="http://schemas.microsoft.com/office/powerpoint/2010/main" val="53235123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330297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980728"/>
            <a:ext cx="6875677" cy="5544616"/>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275AE51-1A40-3AAA-E07E-DAA671841EAE}"/>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962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7" name="Grafik 6">
            <a:extLst>
              <a:ext uri="{FF2B5EF4-FFF2-40B4-BE49-F238E27FC236}">
                <a16:creationId xmlns:a16="http://schemas.microsoft.com/office/drawing/2014/main" id="{C0E1CFC0-E057-2F63-8E23-F1B8AFF20098}"/>
              </a:ext>
            </a:extLst>
          </p:cNvPr>
          <p:cNvPicPr>
            <a:picLocks noChangeAspect="1"/>
          </p:cNvPicPr>
          <p:nvPr/>
        </p:nvPicPr>
        <p:blipFill rotWithShape="1">
          <a:blip r:embed="rId4">
            <a:extLst>
              <a:ext uri="{28A0092B-C50C-407E-A947-70E740481C1C}">
                <a14:useLocalDpi xmlns:a14="http://schemas.microsoft.com/office/drawing/2010/main" val="0"/>
              </a:ext>
            </a:extLst>
          </a:blip>
          <a:srcRect l="12600"/>
          <a:stretch/>
        </p:blipFill>
        <p:spPr>
          <a:xfrm>
            <a:off x="939162" y="1700808"/>
            <a:ext cx="7991872" cy="3935392"/>
          </a:xfrm>
          <a:prstGeom prst="rect">
            <a:avLst/>
          </a:prstGeom>
        </p:spPr>
      </p:pic>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79512" y="4041068"/>
            <a:ext cx="2768130" cy="2232248"/>
          </a:xfrm>
        </p:spPr>
      </p:pic>
      <p:graphicFrame>
        <p:nvGraphicFramePr>
          <p:cNvPr id="2" name="Diagramm 1">
            <a:extLst>
              <a:ext uri="{FF2B5EF4-FFF2-40B4-BE49-F238E27FC236}">
                <a16:creationId xmlns:a16="http://schemas.microsoft.com/office/drawing/2014/main" id="{65A82928-B87B-921B-913B-25020468F88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73791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radlinig">
  <a:themeElements>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fontScheme name="Geradlinig">
      <a:majorFont>
        <a:latin typeface="Comic Sans MS"/>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Geradlinig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Geradlinig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Geradlinig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C:\Programme\Microsoft Office\Templates\Presentation Designs\Geradlinig.pot</Template>
  <TotalTime>0</TotalTime>
  <Words>3598</Words>
  <Application>Microsoft Office PowerPoint</Application>
  <PresentationFormat>Bildschirmpräsentation (4:3)</PresentationFormat>
  <Paragraphs>547</Paragraphs>
  <Slides>35</Slides>
  <Notes>22</Notes>
  <HiddenSlides>5</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35</vt:i4>
      </vt:variant>
    </vt:vector>
  </HeadingPairs>
  <TitlesOfParts>
    <vt:vector size="44" baseType="lpstr">
      <vt:lpstr>Arial</vt:lpstr>
      <vt:lpstr>Calibri</vt:lpstr>
      <vt:lpstr>Comic Sans MS</vt:lpstr>
      <vt:lpstr>Symbol</vt:lpstr>
      <vt:lpstr>Times New Roman</vt:lpstr>
      <vt:lpstr>Verdana</vt:lpstr>
      <vt:lpstr>Wingdings</vt:lpstr>
      <vt:lpstr>Geradlinig</vt:lpstr>
      <vt:lpstr>Photo Editor Photo</vt:lpstr>
      <vt:lpstr>Entwicklung einer SAP-Transaktion  zum Generieren des internen Berechtigungsformular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Kurze Einführung zum LWV Hessen </vt:lpstr>
      <vt:lpstr>PowerPoint-Präsentation</vt:lpstr>
      <vt:lpstr>PowerPoint-Präsentation</vt:lpstr>
      <vt:lpstr>Projektbeschreibung</vt:lpstr>
      <vt:lpstr>Ist-Analyse</vt:lpstr>
      <vt:lpstr>Soll-Analyse</vt:lpstr>
      <vt:lpstr>Zeitplan</vt:lpstr>
      <vt:lpstr>Ablaufplan</vt:lpstr>
      <vt:lpstr>PowerPoint-Präsentation</vt:lpstr>
      <vt:lpstr>PowerPoint-Präsentation</vt:lpstr>
    </vt:vector>
  </TitlesOfParts>
  <Company>LWV Hessen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Landeswohlfahrtsverband Hessen</dc:title>
  <dc:creator>K00747</dc:creator>
  <cp:lastModifiedBy>Sefali Alison</cp:lastModifiedBy>
  <cp:revision>1503</cp:revision>
  <cp:lastPrinted>2023-02-08T13:18:31Z</cp:lastPrinted>
  <dcterms:created xsi:type="dcterms:W3CDTF">2003-10-13T09:07:33Z</dcterms:created>
  <dcterms:modified xsi:type="dcterms:W3CDTF">2024-06-02T11:40:10Z</dcterms:modified>
</cp:coreProperties>
</file>